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7" r:id="rId2"/>
    <p:sldId id="404" r:id="rId3"/>
    <p:sldId id="400" r:id="rId4"/>
    <p:sldId id="401" r:id="rId5"/>
    <p:sldId id="405" r:id="rId6"/>
    <p:sldId id="426" r:id="rId7"/>
    <p:sldId id="407" r:id="rId8"/>
    <p:sldId id="408" r:id="rId9"/>
    <p:sldId id="427" r:id="rId10"/>
    <p:sldId id="430" r:id="rId11"/>
    <p:sldId id="433" r:id="rId12"/>
    <p:sldId id="435" r:id="rId13"/>
    <p:sldId id="434" r:id="rId14"/>
    <p:sldId id="411" r:id="rId15"/>
    <p:sldId id="412" r:id="rId16"/>
    <p:sldId id="413" r:id="rId17"/>
    <p:sldId id="415" r:id="rId18"/>
    <p:sldId id="416" r:id="rId19"/>
    <p:sldId id="423" r:id="rId20"/>
    <p:sldId id="428" r:id="rId21"/>
    <p:sldId id="429" r:id="rId22"/>
    <p:sldId id="417" r:id="rId23"/>
    <p:sldId id="424" r:id="rId24"/>
    <p:sldId id="425" r:id="rId25"/>
    <p:sldId id="419" r:id="rId26"/>
    <p:sldId id="420" r:id="rId27"/>
    <p:sldId id="421" r:id="rId28"/>
    <p:sldId id="422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4B"/>
    <a:srgbClr val="FFFFFF"/>
    <a:srgbClr val="8FAA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343F69-3588-4854-94C7-67E46784B3C5}" v="865" dt="2023-04-03T22:55:42.2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0" autoAdjust="0"/>
    <p:restoredTop sz="82857" autoAdjust="0"/>
  </p:normalViewPr>
  <p:slideViewPr>
    <p:cSldViewPr snapToGrid="0">
      <p:cViewPr varScale="1">
        <p:scale>
          <a:sx n="105" d="100"/>
          <a:sy n="105" d="100"/>
        </p:scale>
        <p:origin x="82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강길" userId="e970a1c59282d662" providerId="LiveId" clId="{E29C76CE-C4D9-4310-8BAC-4830C6F56E95}"/>
    <pc:docChg chg="undo custSel addSld delSld modSld sldOrd">
      <pc:chgData name="강길" userId="e970a1c59282d662" providerId="LiveId" clId="{E29C76CE-C4D9-4310-8BAC-4830C6F56E95}" dt="2022-07-12T06:42:34.417" v="3967" actId="5793"/>
      <pc:docMkLst>
        <pc:docMk/>
      </pc:docMkLst>
      <pc:sldChg chg="addSp delSp modSp mod">
        <pc:chgData name="강길" userId="e970a1c59282d662" providerId="LiveId" clId="{E29C76CE-C4D9-4310-8BAC-4830C6F56E95}" dt="2022-07-12T05:36:10.733" v="564" actId="20577"/>
        <pc:sldMkLst>
          <pc:docMk/>
          <pc:sldMk cId="1382183616" sldId="327"/>
        </pc:sldMkLst>
        <pc:spChg chg="add mod">
          <ac:chgData name="강길" userId="e970a1c59282d662" providerId="LiveId" clId="{E29C76CE-C4D9-4310-8BAC-4830C6F56E95}" dt="2022-07-12T05:31:36.310" v="376" actId="1582"/>
          <ac:spMkLst>
            <pc:docMk/>
            <pc:sldMk cId="1382183616" sldId="327"/>
            <ac:spMk id="2" creationId="{590E18C6-2684-5737-453D-4648ADA60825}"/>
          </ac:spMkLst>
        </pc:spChg>
        <pc:spChg chg="add mod">
          <ac:chgData name="강길" userId="e970a1c59282d662" providerId="LiveId" clId="{E29C76CE-C4D9-4310-8BAC-4830C6F56E95}" dt="2022-07-12T05:36:10.733" v="564" actId="20577"/>
          <ac:spMkLst>
            <pc:docMk/>
            <pc:sldMk cId="1382183616" sldId="327"/>
            <ac:spMk id="12" creationId="{5DCC7599-023F-9F8A-12DB-279F594F0F7A}"/>
          </ac:spMkLst>
        </pc:spChg>
        <pc:picChg chg="mod">
          <ac:chgData name="강길" userId="e970a1c59282d662" providerId="LiveId" clId="{E29C76CE-C4D9-4310-8BAC-4830C6F56E95}" dt="2022-07-12T05:31:13.547" v="372" actId="1076"/>
          <ac:picMkLst>
            <pc:docMk/>
            <pc:sldMk cId="1382183616" sldId="327"/>
            <ac:picMk id="6" creationId="{CED94533-A156-B1BE-5499-D07DDC0CED72}"/>
          </ac:picMkLst>
        </pc:picChg>
        <pc:picChg chg="del">
          <ac:chgData name="강길" userId="e970a1c59282d662" providerId="LiveId" clId="{E29C76CE-C4D9-4310-8BAC-4830C6F56E95}" dt="2022-07-12T05:30:39.971" v="363" actId="478"/>
          <ac:picMkLst>
            <pc:docMk/>
            <pc:sldMk cId="1382183616" sldId="327"/>
            <ac:picMk id="9" creationId="{DFB46D3E-18D9-5CE6-90A5-CF72E7998BB0}"/>
          </ac:picMkLst>
        </pc:picChg>
        <pc:picChg chg="del">
          <ac:chgData name="강길" userId="e970a1c59282d662" providerId="LiveId" clId="{E29C76CE-C4D9-4310-8BAC-4830C6F56E95}" dt="2022-07-12T05:30:40.424" v="364" actId="478"/>
          <ac:picMkLst>
            <pc:docMk/>
            <pc:sldMk cId="1382183616" sldId="327"/>
            <ac:picMk id="11" creationId="{7DA81529-138F-2C3F-6E79-C5E27835FCA5}"/>
          </ac:picMkLst>
        </pc:picChg>
        <pc:picChg chg="del">
          <ac:chgData name="강길" userId="e970a1c59282d662" providerId="LiveId" clId="{E29C76CE-C4D9-4310-8BAC-4830C6F56E95}" dt="2022-07-12T05:30:41.344" v="365" actId="478"/>
          <ac:picMkLst>
            <pc:docMk/>
            <pc:sldMk cId="1382183616" sldId="327"/>
            <ac:picMk id="13" creationId="{61F4C003-13FC-A707-4FA5-7FF6C151F67F}"/>
          </ac:picMkLst>
        </pc:picChg>
      </pc:sldChg>
      <pc:sldChg chg="modNotesTx">
        <pc:chgData name="강길" userId="e970a1c59282d662" providerId="LiveId" clId="{E29C76CE-C4D9-4310-8BAC-4830C6F56E95}" dt="2022-07-12T04:39:40.381" v="92" actId="20577"/>
        <pc:sldMkLst>
          <pc:docMk/>
          <pc:sldMk cId="449157642" sldId="340"/>
        </pc:sldMkLst>
      </pc:sldChg>
      <pc:sldChg chg="modNotesTx">
        <pc:chgData name="강길" userId="e970a1c59282d662" providerId="LiveId" clId="{E29C76CE-C4D9-4310-8BAC-4830C6F56E95}" dt="2022-07-12T04:40:58.950" v="101" actId="20577"/>
        <pc:sldMkLst>
          <pc:docMk/>
          <pc:sldMk cId="1003382188" sldId="342"/>
        </pc:sldMkLst>
      </pc:sldChg>
      <pc:sldChg chg="ord modNotesTx">
        <pc:chgData name="강길" userId="e970a1c59282d662" providerId="LiveId" clId="{E29C76CE-C4D9-4310-8BAC-4830C6F56E95}" dt="2022-07-12T05:22:24.495" v="275" actId="20577"/>
        <pc:sldMkLst>
          <pc:docMk/>
          <pc:sldMk cId="239552206" sldId="354"/>
        </pc:sldMkLst>
      </pc:sldChg>
      <pc:sldChg chg="delSp modSp mod ord">
        <pc:chgData name="강길" userId="e970a1c59282d662" providerId="LiveId" clId="{E29C76CE-C4D9-4310-8BAC-4830C6F56E95}" dt="2022-07-12T05:47:10.678" v="610"/>
        <pc:sldMkLst>
          <pc:docMk/>
          <pc:sldMk cId="3048391833" sldId="355"/>
        </pc:sldMkLst>
        <pc:spChg chg="del">
          <ac:chgData name="강길" userId="e970a1c59282d662" providerId="LiveId" clId="{E29C76CE-C4D9-4310-8BAC-4830C6F56E95}" dt="2022-07-12T05:45:14.080" v="569" actId="478"/>
          <ac:spMkLst>
            <pc:docMk/>
            <pc:sldMk cId="3048391833" sldId="355"/>
            <ac:spMk id="7" creationId="{507094CD-D0B5-F42D-7B9F-DB8ED2478038}"/>
          </ac:spMkLst>
        </pc:spChg>
        <pc:spChg chg="mod">
          <ac:chgData name="강길" userId="e970a1c59282d662" providerId="LiveId" clId="{E29C76CE-C4D9-4310-8BAC-4830C6F56E95}" dt="2022-07-12T05:46:04.020" v="608" actId="1035"/>
          <ac:spMkLst>
            <pc:docMk/>
            <pc:sldMk cId="3048391833" sldId="355"/>
            <ac:spMk id="8" creationId="{AA98D033-1293-FD6B-59F3-19189EAB0062}"/>
          </ac:spMkLst>
        </pc:spChg>
      </pc:sldChg>
      <pc:sldChg chg="delSp modSp mod modNotesTx">
        <pc:chgData name="강길" userId="e970a1c59282d662" providerId="LiveId" clId="{E29C76CE-C4D9-4310-8BAC-4830C6F56E95}" dt="2022-07-12T06:19:25.950" v="3058" actId="207"/>
        <pc:sldMkLst>
          <pc:docMk/>
          <pc:sldMk cId="2260497330" sldId="356"/>
        </pc:sldMkLst>
        <pc:spChg chg="mod">
          <ac:chgData name="강길" userId="e970a1c59282d662" providerId="LiveId" clId="{E29C76CE-C4D9-4310-8BAC-4830C6F56E95}" dt="2022-07-12T06:19:25.950" v="3058" actId="207"/>
          <ac:spMkLst>
            <pc:docMk/>
            <pc:sldMk cId="2260497330" sldId="356"/>
            <ac:spMk id="9" creationId="{8F103EEE-B87F-4913-D238-CBF3A6817699}"/>
          </ac:spMkLst>
        </pc:spChg>
        <pc:picChg chg="del">
          <ac:chgData name="강길" userId="e970a1c59282d662" providerId="LiveId" clId="{E29C76CE-C4D9-4310-8BAC-4830C6F56E95}" dt="2022-07-12T05:50:00.975" v="611" actId="478"/>
          <ac:picMkLst>
            <pc:docMk/>
            <pc:sldMk cId="2260497330" sldId="356"/>
            <ac:picMk id="7" creationId="{74F84A08-2A2F-1712-7FFC-22441D87147C}"/>
          </ac:picMkLst>
        </pc:picChg>
      </pc:sldChg>
      <pc:sldChg chg="modSp mod modNotesTx">
        <pc:chgData name="강길" userId="e970a1c59282d662" providerId="LiveId" clId="{E29C76CE-C4D9-4310-8BAC-4830C6F56E95}" dt="2022-07-12T06:42:34.417" v="3967" actId="5793"/>
        <pc:sldMkLst>
          <pc:docMk/>
          <pc:sldMk cId="4097907527" sldId="357"/>
        </pc:sldMkLst>
        <pc:spChg chg="mod">
          <ac:chgData name="강길" userId="e970a1c59282d662" providerId="LiveId" clId="{E29C76CE-C4D9-4310-8BAC-4830C6F56E95}" dt="2022-07-12T06:42:34.417" v="3967" actId="5793"/>
          <ac:spMkLst>
            <pc:docMk/>
            <pc:sldMk cId="4097907527" sldId="357"/>
            <ac:spMk id="9" creationId="{8F103EEE-B87F-4913-D238-CBF3A6817699}"/>
          </ac:spMkLst>
        </pc:spChg>
      </pc:sldChg>
      <pc:sldChg chg="modNotesTx">
        <pc:chgData name="강길" userId="e970a1c59282d662" providerId="LiveId" clId="{E29C76CE-C4D9-4310-8BAC-4830C6F56E95}" dt="2022-07-12T05:44:04.977" v="565" actId="20577"/>
        <pc:sldMkLst>
          <pc:docMk/>
          <pc:sldMk cId="1034559335" sldId="362"/>
        </pc:sldMkLst>
      </pc:sldChg>
      <pc:sldChg chg="modNotesTx">
        <pc:chgData name="강길" userId="e970a1c59282d662" providerId="LiveId" clId="{E29C76CE-C4D9-4310-8BAC-4830C6F56E95}" dt="2022-07-12T04:53:39.708" v="217" actId="20577"/>
        <pc:sldMkLst>
          <pc:docMk/>
          <pc:sldMk cId="2281863340" sldId="363"/>
        </pc:sldMkLst>
      </pc:sldChg>
      <pc:sldChg chg="modSp del mod">
        <pc:chgData name="강길" userId="e970a1c59282d662" providerId="LiveId" clId="{E29C76CE-C4D9-4310-8BAC-4830C6F56E95}" dt="2022-07-12T05:34:58.066" v="548" actId="47"/>
        <pc:sldMkLst>
          <pc:docMk/>
          <pc:sldMk cId="3474067671" sldId="365"/>
        </pc:sldMkLst>
        <pc:spChg chg="mod">
          <ac:chgData name="강길" userId="e970a1c59282d662" providerId="LiveId" clId="{E29C76CE-C4D9-4310-8BAC-4830C6F56E95}" dt="2022-07-12T05:34:40.646" v="544" actId="6549"/>
          <ac:spMkLst>
            <pc:docMk/>
            <pc:sldMk cId="3474067671" sldId="365"/>
            <ac:spMk id="12" creationId="{A71D2847-2346-B3C6-CF2C-6E977C35A0A5}"/>
          </ac:spMkLst>
        </pc:spChg>
      </pc:sldChg>
      <pc:sldChg chg="addSp delSp modSp add mod">
        <pc:chgData name="강길" userId="e970a1c59282d662" providerId="LiveId" clId="{E29C76CE-C4D9-4310-8BAC-4830C6F56E95}" dt="2022-07-12T05:32:41.381" v="440" actId="1076"/>
        <pc:sldMkLst>
          <pc:docMk/>
          <pc:sldMk cId="2204153298" sldId="366"/>
        </pc:sldMkLst>
        <pc:spChg chg="add mod">
          <ac:chgData name="강길" userId="e970a1c59282d662" providerId="LiveId" clId="{E29C76CE-C4D9-4310-8BAC-4830C6F56E95}" dt="2022-07-12T05:31:53.553" v="425" actId="14100"/>
          <ac:spMkLst>
            <pc:docMk/>
            <pc:sldMk cId="2204153298" sldId="366"/>
            <ac:spMk id="12" creationId="{16782409-086D-8D42-D5B8-833CF58D20F6}"/>
          </ac:spMkLst>
        </pc:spChg>
        <pc:spChg chg="add mod">
          <ac:chgData name="강길" userId="e970a1c59282d662" providerId="LiveId" clId="{E29C76CE-C4D9-4310-8BAC-4830C6F56E95}" dt="2022-07-12T05:32:38.317" v="439" actId="1076"/>
          <ac:spMkLst>
            <pc:docMk/>
            <pc:sldMk cId="2204153298" sldId="366"/>
            <ac:spMk id="14" creationId="{4C999A58-CC03-F7DF-CA81-21BF33799876}"/>
          </ac:spMkLst>
        </pc:spChg>
        <pc:picChg chg="del">
          <ac:chgData name="강길" userId="e970a1c59282d662" providerId="LiveId" clId="{E29C76CE-C4D9-4310-8BAC-4830C6F56E95}" dt="2022-07-12T05:32:03.255" v="428" actId="478"/>
          <ac:picMkLst>
            <pc:docMk/>
            <pc:sldMk cId="2204153298" sldId="366"/>
            <ac:picMk id="6" creationId="{CED94533-A156-B1BE-5499-D07DDC0CED72}"/>
          </ac:picMkLst>
        </pc:picChg>
        <pc:picChg chg="mod">
          <ac:chgData name="강길" userId="e970a1c59282d662" providerId="LiveId" clId="{E29C76CE-C4D9-4310-8BAC-4830C6F56E95}" dt="2022-07-12T05:32:41.381" v="440" actId="1076"/>
          <ac:picMkLst>
            <pc:docMk/>
            <pc:sldMk cId="2204153298" sldId="366"/>
            <ac:picMk id="9" creationId="{DFB46D3E-18D9-5CE6-90A5-CF72E7998BB0}"/>
          </ac:picMkLst>
        </pc:picChg>
        <pc:picChg chg="del">
          <ac:chgData name="강길" userId="e970a1c59282d662" providerId="LiveId" clId="{E29C76CE-C4D9-4310-8BAC-4830C6F56E95}" dt="2022-07-12T05:32:00.422" v="426" actId="478"/>
          <ac:picMkLst>
            <pc:docMk/>
            <pc:sldMk cId="2204153298" sldId="366"/>
            <ac:picMk id="11" creationId="{7DA81529-138F-2C3F-6E79-C5E27835FCA5}"/>
          </ac:picMkLst>
        </pc:picChg>
        <pc:picChg chg="del">
          <ac:chgData name="강길" userId="e970a1c59282d662" providerId="LiveId" clId="{E29C76CE-C4D9-4310-8BAC-4830C6F56E95}" dt="2022-07-12T05:32:02.245" v="427" actId="478"/>
          <ac:picMkLst>
            <pc:docMk/>
            <pc:sldMk cId="2204153298" sldId="366"/>
            <ac:picMk id="13" creationId="{61F4C003-13FC-A707-4FA5-7FF6C151F67F}"/>
          </ac:picMkLst>
        </pc:picChg>
      </pc:sldChg>
      <pc:sldChg chg="addSp delSp modSp add mod">
        <pc:chgData name="강길" userId="e970a1c59282d662" providerId="LiveId" clId="{E29C76CE-C4D9-4310-8BAC-4830C6F56E95}" dt="2022-07-12T05:34:54.956" v="547" actId="1076"/>
        <pc:sldMkLst>
          <pc:docMk/>
          <pc:sldMk cId="2426611821" sldId="367"/>
        </pc:sldMkLst>
        <pc:spChg chg="add mod">
          <ac:chgData name="강길" userId="e970a1c59282d662" providerId="LiveId" clId="{E29C76CE-C4D9-4310-8BAC-4830C6F56E95}" dt="2022-07-12T05:32:58.735" v="448" actId="5793"/>
          <ac:spMkLst>
            <pc:docMk/>
            <pc:sldMk cId="2426611821" sldId="367"/>
            <ac:spMk id="12" creationId="{B73A8132-F281-7A8A-CE87-DD14FBA5CDFE}"/>
          </ac:spMkLst>
        </pc:spChg>
        <pc:spChg chg="add mod">
          <ac:chgData name="강길" userId="e970a1c59282d662" providerId="LiveId" clId="{E29C76CE-C4D9-4310-8BAC-4830C6F56E95}" dt="2022-07-12T05:33:34.838" v="537" actId="1035"/>
          <ac:spMkLst>
            <pc:docMk/>
            <pc:sldMk cId="2426611821" sldId="367"/>
            <ac:spMk id="14" creationId="{EAF9BEDA-43BF-2855-8FBC-65140D995AA8}"/>
          </ac:spMkLst>
        </pc:spChg>
        <pc:spChg chg="add mod">
          <ac:chgData name="강길" userId="e970a1c59282d662" providerId="LiveId" clId="{E29C76CE-C4D9-4310-8BAC-4830C6F56E95}" dt="2022-07-12T05:34:54.956" v="547" actId="1076"/>
          <ac:spMkLst>
            <pc:docMk/>
            <pc:sldMk cId="2426611821" sldId="367"/>
            <ac:spMk id="15" creationId="{1F9DA3FC-BFA1-7DD8-8DF2-1C7AF8429CDE}"/>
          </ac:spMkLst>
        </pc:spChg>
        <pc:picChg chg="mod">
          <ac:chgData name="강길" userId="e970a1c59282d662" providerId="LiveId" clId="{E29C76CE-C4D9-4310-8BAC-4830C6F56E95}" dt="2022-07-12T05:33:23.974" v="487" actId="1037"/>
          <ac:picMkLst>
            <pc:docMk/>
            <pc:sldMk cId="2426611821" sldId="367"/>
            <ac:picMk id="4" creationId="{93FF7372-0EC8-940E-476C-087A0F944DA4}"/>
          </ac:picMkLst>
        </pc:picChg>
        <pc:picChg chg="del">
          <ac:chgData name="강길" userId="e970a1c59282d662" providerId="LiveId" clId="{E29C76CE-C4D9-4310-8BAC-4830C6F56E95}" dt="2022-07-12T05:32:54.032" v="444" actId="478"/>
          <ac:picMkLst>
            <pc:docMk/>
            <pc:sldMk cId="2426611821" sldId="367"/>
            <ac:picMk id="6" creationId="{CED94533-A156-B1BE-5499-D07DDC0CED72}"/>
          </ac:picMkLst>
        </pc:picChg>
        <pc:picChg chg="del">
          <ac:chgData name="강길" userId="e970a1c59282d662" providerId="LiveId" clId="{E29C76CE-C4D9-4310-8BAC-4830C6F56E95}" dt="2022-07-12T05:32:49.218" v="441" actId="478"/>
          <ac:picMkLst>
            <pc:docMk/>
            <pc:sldMk cId="2426611821" sldId="367"/>
            <ac:picMk id="9" creationId="{DFB46D3E-18D9-5CE6-90A5-CF72E7998BB0}"/>
          </ac:picMkLst>
        </pc:picChg>
        <pc:picChg chg="add del">
          <ac:chgData name="강길" userId="e970a1c59282d662" providerId="LiveId" clId="{E29C76CE-C4D9-4310-8BAC-4830C6F56E95}" dt="2022-07-12T05:32:52.624" v="443" actId="478"/>
          <ac:picMkLst>
            <pc:docMk/>
            <pc:sldMk cId="2426611821" sldId="367"/>
            <ac:picMk id="13" creationId="{61F4C003-13FC-A707-4FA5-7FF6C151F67F}"/>
          </ac:picMkLst>
        </pc:picChg>
      </pc:sldChg>
      <pc:sldChg chg="addSp delSp modSp add mod modNotesTx">
        <pc:chgData name="강길" userId="e970a1c59282d662" providerId="LiveId" clId="{E29C76CE-C4D9-4310-8BAC-4830C6F56E95}" dt="2022-07-12T06:13:57.426" v="3025" actId="20577"/>
        <pc:sldMkLst>
          <pc:docMk/>
          <pc:sldMk cId="1279182783" sldId="368"/>
        </pc:sldMkLst>
        <pc:spChg chg="mod">
          <ac:chgData name="강길" userId="e970a1c59282d662" providerId="LiveId" clId="{E29C76CE-C4D9-4310-8BAC-4830C6F56E95}" dt="2022-07-12T06:09:37.268" v="2403" actId="1035"/>
          <ac:spMkLst>
            <pc:docMk/>
            <pc:sldMk cId="1279182783" sldId="368"/>
            <ac:spMk id="7" creationId="{507094CD-D0B5-F42D-7B9F-DB8ED2478038}"/>
          </ac:spMkLst>
        </pc:spChg>
        <pc:spChg chg="del">
          <ac:chgData name="강길" userId="e970a1c59282d662" providerId="LiveId" clId="{E29C76CE-C4D9-4310-8BAC-4830C6F56E95}" dt="2022-07-12T05:45:02.666" v="567" actId="478"/>
          <ac:spMkLst>
            <pc:docMk/>
            <pc:sldMk cId="1279182783" sldId="368"/>
            <ac:spMk id="8" creationId="{AA98D033-1293-FD6B-59F3-19189EAB0062}"/>
          </ac:spMkLst>
        </pc:spChg>
        <pc:picChg chg="add mod">
          <ac:chgData name="강길" userId="e970a1c59282d662" providerId="LiveId" clId="{E29C76CE-C4D9-4310-8BAC-4830C6F56E95}" dt="2022-07-12T06:09:37.268" v="2403" actId="1035"/>
          <ac:picMkLst>
            <pc:docMk/>
            <pc:sldMk cId="1279182783" sldId="368"/>
            <ac:picMk id="9" creationId="{41DA842E-F5A5-21F1-0B30-D3B4BD3B1D46}"/>
          </ac:picMkLst>
        </pc:picChg>
        <pc:picChg chg="add mod">
          <ac:chgData name="강길" userId="e970a1c59282d662" providerId="LiveId" clId="{E29C76CE-C4D9-4310-8BAC-4830C6F56E95}" dt="2022-07-12T06:09:37.268" v="2403" actId="1035"/>
          <ac:picMkLst>
            <pc:docMk/>
            <pc:sldMk cId="1279182783" sldId="368"/>
            <ac:picMk id="1026" creationId="{813003DB-7CDD-1EB7-7699-B6EE6617B1D8}"/>
          </ac:picMkLst>
        </pc:picChg>
      </pc:sldChg>
      <pc:sldChg chg="add del">
        <pc:chgData name="강길" userId="e970a1c59282d662" providerId="LiveId" clId="{E29C76CE-C4D9-4310-8BAC-4830C6F56E95}" dt="2022-07-12T06:14:12.655" v="3026" actId="47"/>
        <pc:sldMkLst>
          <pc:docMk/>
          <pc:sldMk cId="9710387" sldId="369"/>
        </pc:sldMkLst>
      </pc:sldChg>
      <pc:sldChg chg="modSp add mod">
        <pc:chgData name="강길" userId="e970a1c59282d662" providerId="LiveId" clId="{E29C76CE-C4D9-4310-8BAC-4830C6F56E95}" dt="2022-07-12T06:36:13.438" v="3965" actId="20577"/>
        <pc:sldMkLst>
          <pc:docMk/>
          <pc:sldMk cId="4201041289" sldId="369"/>
        </pc:sldMkLst>
        <pc:spChg chg="mod">
          <ac:chgData name="강길" userId="e970a1c59282d662" providerId="LiveId" clId="{E29C76CE-C4D9-4310-8BAC-4830C6F56E95}" dt="2022-07-12T06:36:13.438" v="3965" actId="20577"/>
          <ac:spMkLst>
            <pc:docMk/>
            <pc:sldMk cId="4201041289" sldId="369"/>
            <ac:spMk id="9" creationId="{8F103EEE-B87F-4913-D238-CBF3A6817699}"/>
          </ac:spMkLst>
        </pc:spChg>
      </pc:sldChg>
    </pc:docChg>
  </pc:docChgLst>
  <pc:docChgLst>
    <pc:chgData name="강길" userId="e970a1c59282d662" providerId="LiveId" clId="{68343F69-3588-4854-94C7-67E46784B3C5}"/>
    <pc:docChg chg="undo custSel addSld delSld modSld sldOrd">
      <pc:chgData name="강길" userId="e970a1c59282d662" providerId="LiveId" clId="{68343F69-3588-4854-94C7-67E46784B3C5}" dt="2023-04-03T22:55:42.234" v="22772" actId="20577"/>
      <pc:docMkLst>
        <pc:docMk/>
      </pc:docMkLst>
      <pc:sldChg chg="del">
        <pc:chgData name="강길" userId="e970a1c59282d662" providerId="LiveId" clId="{68343F69-3588-4854-94C7-67E46784B3C5}" dt="2023-04-03T08:29:42.266" v="13668" actId="47"/>
        <pc:sldMkLst>
          <pc:docMk/>
          <pc:sldMk cId="2542754966" sldId="386"/>
        </pc:sldMkLst>
      </pc:sldChg>
      <pc:sldChg chg="del">
        <pc:chgData name="강길" userId="e970a1c59282d662" providerId="LiveId" clId="{68343F69-3588-4854-94C7-67E46784B3C5}" dt="2023-04-03T08:29:41.617" v="13667" actId="47"/>
        <pc:sldMkLst>
          <pc:docMk/>
          <pc:sldMk cId="1360674128" sldId="387"/>
        </pc:sldMkLst>
      </pc:sldChg>
      <pc:sldChg chg="del">
        <pc:chgData name="강길" userId="e970a1c59282d662" providerId="LiveId" clId="{68343F69-3588-4854-94C7-67E46784B3C5}" dt="2023-04-03T08:29:43.624" v="13671" actId="47"/>
        <pc:sldMkLst>
          <pc:docMk/>
          <pc:sldMk cId="561488549" sldId="388"/>
        </pc:sldMkLst>
      </pc:sldChg>
      <pc:sldChg chg="del">
        <pc:chgData name="강길" userId="e970a1c59282d662" providerId="LiveId" clId="{68343F69-3588-4854-94C7-67E46784B3C5}" dt="2023-04-03T08:29:44.114" v="13672" actId="47"/>
        <pc:sldMkLst>
          <pc:docMk/>
          <pc:sldMk cId="894717664" sldId="389"/>
        </pc:sldMkLst>
      </pc:sldChg>
      <pc:sldChg chg="del">
        <pc:chgData name="강길" userId="e970a1c59282d662" providerId="LiveId" clId="{68343F69-3588-4854-94C7-67E46784B3C5}" dt="2023-04-03T08:29:43.331" v="13670" actId="47"/>
        <pc:sldMkLst>
          <pc:docMk/>
          <pc:sldMk cId="4172939735" sldId="390"/>
        </pc:sldMkLst>
      </pc:sldChg>
      <pc:sldChg chg="del">
        <pc:chgData name="강길" userId="e970a1c59282d662" providerId="LiveId" clId="{68343F69-3588-4854-94C7-67E46784B3C5}" dt="2023-04-03T08:29:42.828" v="13669" actId="47"/>
        <pc:sldMkLst>
          <pc:docMk/>
          <pc:sldMk cId="3442868165" sldId="391"/>
        </pc:sldMkLst>
      </pc:sldChg>
      <pc:sldChg chg="del">
        <pc:chgData name="강길" userId="e970a1c59282d662" providerId="LiveId" clId="{68343F69-3588-4854-94C7-67E46784B3C5}" dt="2023-04-03T08:29:44.913" v="13674" actId="47"/>
        <pc:sldMkLst>
          <pc:docMk/>
          <pc:sldMk cId="769823421" sldId="393"/>
        </pc:sldMkLst>
      </pc:sldChg>
      <pc:sldChg chg="del">
        <pc:chgData name="강길" userId="e970a1c59282d662" providerId="LiveId" clId="{68343F69-3588-4854-94C7-67E46784B3C5}" dt="2023-04-03T08:29:49.339" v="13676" actId="47"/>
        <pc:sldMkLst>
          <pc:docMk/>
          <pc:sldMk cId="1664803638" sldId="394"/>
        </pc:sldMkLst>
      </pc:sldChg>
      <pc:sldChg chg="del">
        <pc:chgData name="강길" userId="e970a1c59282d662" providerId="LiveId" clId="{68343F69-3588-4854-94C7-67E46784B3C5}" dt="2023-04-03T08:29:48.541" v="13675" actId="47"/>
        <pc:sldMkLst>
          <pc:docMk/>
          <pc:sldMk cId="3002301798" sldId="395"/>
        </pc:sldMkLst>
      </pc:sldChg>
      <pc:sldChg chg="del">
        <pc:chgData name="강길" userId="e970a1c59282d662" providerId="LiveId" clId="{68343F69-3588-4854-94C7-67E46784B3C5}" dt="2023-04-03T08:29:44.464" v="13673" actId="47"/>
        <pc:sldMkLst>
          <pc:docMk/>
          <pc:sldMk cId="2044797950" sldId="396"/>
        </pc:sldMkLst>
      </pc:sldChg>
      <pc:sldChg chg="del">
        <pc:chgData name="강길" userId="e970a1c59282d662" providerId="LiveId" clId="{68343F69-3588-4854-94C7-67E46784B3C5}" dt="2023-04-03T08:29:51.680" v="13677" actId="47"/>
        <pc:sldMkLst>
          <pc:docMk/>
          <pc:sldMk cId="1708840352" sldId="397"/>
        </pc:sldMkLst>
      </pc:sldChg>
      <pc:sldChg chg="del">
        <pc:chgData name="강길" userId="e970a1c59282d662" providerId="LiveId" clId="{68343F69-3588-4854-94C7-67E46784B3C5}" dt="2023-04-03T08:30:52.308" v="13704" actId="47"/>
        <pc:sldMkLst>
          <pc:docMk/>
          <pc:sldMk cId="2417639270" sldId="399"/>
        </pc:sldMkLst>
      </pc:sldChg>
      <pc:sldChg chg="addSp delSp modSp mod modNotesTx">
        <pc:chgData name="강길" userId="e970a1c59282d662" providerId="LiveId" clId="{68343F69-3588-4854-94C7-67E46784B3C5}" dt="2023-04-02T14:51:31.440" v="8758" actId="20577"/>
        <pc:sldMkLst>
          <pc:docMk/>
          <pc:sldMk cId="3761112403" sldId="400"/>
        </pc:sldMkLst>
        <pc:spChg chg="add mod">
          <ac:chgData name="강길" userId="e970a1c59282d662" providerId="LiveId" clId="{68343F69-3588-4854-94C7-67E46784B3C5}" dt="2023-04-02T05:22:20.621" v="278" actId="1035"/>
          <ac:spMkLst>
            <pc:docMk/>
            <pc:sldMk cId="3761112403" sldId="400"/>
            <ac:spMk id="3" creationId="{08EAAB28-362D-B663-369D-834E522A9FEF}"/>
          </ac:spMkLst>
        </pc:spChg>
        <pc:spChg chg="mod">
          <ac:chgData name="강길" userId="e970a1c59282d662" providerId="LiveId" clId="{68343F69-3588-4854-94C7-67E46784B3C5}" dt="2023-04-02T14:50:24.555" v="8744" actId="20577"/>
          <ac:spMkLst>
            <pc:docMk/>
            <pc:sldMk cId="3761112403" sldId="400"/>
            <ac:spMk id="4" creationId="{F85A2BDC-6F4E-A30A-4B27-872801FEE033}"/>
          </ac:spMkLst>
        </pc:spChg>
        <pc:spChg chg="add del mod">
          <ac:chgData name="강길" userId="e970a1c59282d662" providerId="LiveId" clId="{68343F69-3588-4854-94C7-67E46784B3C5}" dt="2023-04-02T14:50:29.610" v="8754" actId="20577"/>
          <ac:spMkLst>
            <pc:docMk/>
            <pc:sldMk cId="3761112403" sldId="400"/>
            <ac:spMk id="5" creationId="{6FBBDCDF-35BB-DD92-E046-833F6750FCC6}"/>
          </ac:spMkLst>
        </pc:spChg>
        <pc:spChg chg="add del mod">
          <ac:chgData name="강길" userId="e970a1c59282d662" providerId="LiveId" clId="{68343F69-3588-4854-94C7-67E46784B3C5}" dt="2023-04-02T14:49:35.635" v="8689" actId="478"/>
          <ac:spMkLst>
            <pc:docMk/>
            <pc:sldMk cId="3761112403" sldId="400"/>
            <ac:spMk id="6" creationId="{B69C86F5-7DE1-DC67-46A9-BEB25FCC2D77}"/>
          </ac:spMkLst>
        </pc:spChg>
        <pc:spChg chg="add mod">
          <ac:chgData name="강길" userId="e970a1c59282d662" providerId="LiveId" clId="{68343F69-3588-4854-94C7-67E46784B3C5}" dt="2023-04-02T14:49:41.399" v="8720" actId="1036"/>
          <ac:spMkLst>
            <pc:docMk/>
            <pc:sldMk cId="3761112403" sldId="400"/>
            <ac:spMk id="7" creationId="{E74626B1-37C9-F551-2DA3-024FDBC6B20E}"/>
          </ac:spMkLst>
        </pc:spChg>
        <pc:spChg chg="add mod">
          <ac:chgData name="강길" userId="e970a1c59282d662" providerId="LiveId" clId="{68343F69-3588-4854-94C7-67E46784B3C5}" dt="2023-04-02T14:49:41.399" v="8720" actId="1036"/>
          <ac:spMkLst>
            <pc:docMk/>
            <pc:sldMk cId="3761112403" sldId="400"/>
            <ac:spMk id="8" creationId="{48B7BDB6-05B4-AE7A-EC0B-3EB490CCEF74}"/>
          </ac:spMkLst>
        </pc:spChg>
        <pc:spChg chg="del">
          <ac:chgData name="강길" userId="e970a1c59282d662" providerId="LiveId" clId="{68343F69-3588-4854-94C7-67E46784B3C5}" dt="2023-04-02T05:16:01.980" v="141" actId="478"/>
          <ac:spMkLst>
            <pc:docMk/>
            <pc:sldMk cId="3761112403" sldId="400"/>
            <ac:spMk id="103" creationId="{00000000-0000-0000-0000-000000000000}"/>
          </ac:spMkLst>
        </pc:spChg>
        <pc:picChg chg="mod">
          <ac:chgData name="강길" userId="e970a1c59282d662" providerId="LiveId" clId="{68343F69-3588-4854-94C7-67E46784B3C5}" dt="2023-04-02T14:49:41.399" v="8720" actId="1036"/>
          <ac:picMkLst>
            <pc:docMk/>
            <pc:sldMk cId="3761112403" sldId="400"/>
            <ac:picMk id="1026" creationId="{37859831-E794-233B-1F8E-9C7B1248B76A}"/>
          </ac:picMkLst>
        </pc:picChg>
        <pc:cxnChg chg="add mod">
          <ac:chgData name="강길" userId="e970a1c59282d662" providerId="LiveId" clId="{68343F69-3588-4854-94C7-67E46784B3C5}" dt="2023-04-02T05:16:02.289" v="142"/>
          <ac:cxnSpMkLst>
            <pc:docMk/>
            <pc:sldMk cId="3761112403" sldId="400"/>
            <ac:cxnSpMk id="2" creationId="{D1821506-96E5-A59F-FBB2-76BE5FC1BB57}"/>
          </ac:cxnSpMkLst>
        </pc:cxnChg>
        <pc:cxnChg chg="del">
          <ac:chgData name="강길" userId="e970a1c59282d662" providerId="LiveId" clId="{68343F69-3588-4854-94C7-67E46784B3C5}" dt="2023-04-02T05:16:00.368" v="140" actId="478"/>
          <ac:cxnSpMkLst>
            <pc:docMk/>
            <pc:sldMk cId="3761112403" sldId="400"/>
            <ac:cxnSpMk id="102" creationId="{00000000-0000-0000-0000-000000000000}"/>
          </ac:cxnSpMkLst>
        </pc:cxnChg>
      </pc:sldChg>
      <pc:sldChg chg="addSp delSp modSp mod modNotesTx">
        <pc:chgData name="강길" userId="e970a1c59282d662" providerId="LiveId" clId="{68343F69-3588-4854-94C7-67E46784B3C5}" dt="2023-04-03T21:47:27.048" v="19098"/>
        <pc:sldMkLst>
          <pc:docMk/>
          <pc:sldMk cId="1941190667" sldId="401"/>
        </pc:sldMkLst>
        <pc:spChg chg="add mod">
          <ac:chgData name="강길" userId="e970a1c59282d662" providerId="LiveId" clId="{68343F69-3588-4854-94C7-67E46784B3C5}" dt="2023-04-03T21:28:25.933" v="19065" actId="20577"/>
          <ac:spMkLst>
            <pc:docMk/>
            <pc:sldMk cId="1941190667" sldId="401"/>
            <ac:spMk id="3" creationId="{AC52C9F5-50AC-B3DA-DBC7-A43472BEA0CA}"/>
          </ac:spMkLst>
        </pc:spChg>
        <pc:spChg chg="add del mod">
          <ac:chgData name="강길" userId="e970a1c59282d662" providerId="LiveId" clId="{68343F69-3588-4854-94C7-67E46784B3C5}" dt="2023-04-02T05:22:26.153" v="279" actId="478"/>
          <ac:spMkLst>
            <pc:docMk/>
            <pc:sldMk cId="1941190667" sldId="401"/>
            <ac:spMk id="3" creationId="{C9A727D8-D4D2-C674-781E-FDCCD8D1F577}"/>
          </ac:spMkLst>
        </pc:spChg>
        <pc:spChg chg="mod">
          <ac:chgData name="강길" userId="e970a1c59282d662" providerId="LiveId" clId="{68343F69-3588-4854-94C7-67E46784B3C5}" dt="2023-04-03T14:55:17.196" v="18856" actId="1036"/>
          <ac:spMkLst>
            <pc:docMk/>
            <pc:sldMk cId="1941190667" sldId="401"/>
            <ac:spMk id="4" creationId="{F85A2BDC-6F4E-A30A-4B27-872801FEE033}"/>
          </ac:spMkLst>
        </pc:spChg>
        <pc:spChg chg="add mod">
          <ac:chgData name="강길" userId="e970a1c59282d662" providerId="LiveId" clId="{68343F69-3588-4854-94C7-67E46784B3C5}" dt="2023-04-02T05:22:26.451" v="280"/>
          <ac:spMkLst>
            <pc:docMk/>
            <pc:sldMk cId="1941190667" sldId="401"/>
            <ac:spMk id="5" creationId="{559F9ACB-1FE2-BA09-3909-C042CA5559B5}"/>
          </ac:spMkLst>
        </pc:spChg>
        <pc:spChg chg="add mod">
          <ac:chgData name="강길" userId="e970a1c59282d662" providerId="LiveId" clId="{68343F69-3588-4854-94C7-67E46784B3C5}" dt="2023-04-03T21:40:56.638" v="19096" actId="20577"/>
          <ac:spMkLst>
            <pc:docMk/>
            <pc:sldMk cId="1941190667" sldId="401"/>
            <ac:spMk id="6" creationId="{A111ED05-9736-3203-B58B-21872027741D}"/>
          </ac:spMkLst>
        </pc:spChg>
        <pc:spChg chg="add del mod ord">
          <ac:chgData name="강길" userId="e970a1c59282d662" providerId="LiveId" clId="{68343F69-3588-4854-94C7-67E46784B3C5}" dt="2023-04-02T07:48:58.813" v="7257" actId="478"/>
          <ac:spMkLst>
            <pc:docMk/>
            <pc:sldMk cId="1941190667" sldId="401"/>
            <ac:spMk id="7" creationId="{13DE4520-9432-C52E-1247-77A9011C8009}"/>
          </ac:spMkLst>
        </pc:spChg>
        <pc:spChg chg="del">
          <ac:chgData name="강길" userId="e970a1c59282d662" providerId="LiveId" clId="{68343F69-3588-4854-94C7-67E46784B3C5}" dt="2023-04-02T05:16:05.461" v="143" actId="478"/>
          <ac:spMkLst>
            <pc:docMk/>
            <pc:sldMk cId="1941190667" sldId="401"/>
            <ac:spMk id="103" creationId="{00000000-0000-0000-0000-000000000000}"/>
          </ac:spMkLst>
        </pc:spChg>
        <pc:picChg chg="add del mod">
          <ac:chgData name="강길" userId="e970a1c59282d662" providerId="LiveId" clId="{68343F69-3588-4854-94C7-67E46784B3C5}" dt="2023-04-02T07:48:58.813" v="7257" actId="478"/>
          <ac:picMkLst>
            <pc:docMk/>
            <pc:sldMk cId="1941190667" sldId="401"/>
            <ac:picMk id="8" creationId="{B609778A-1747-79B2-1337-A776EE8A4531}"/>
          </ac:picMkLst>
        </pc:picChg>
        <pc:picChg chg="add del mod">
          <ac:chgData name="강길" userId="e970a1c59282d662" providerId="LiveId" clId="{68343F69-3588-4854-94C7-67E46784B3C5}" dt="2023-04-02T07:48:58.813" v="7257" actId="478"/>
          <ac:picMkLst>
            <pc:docMk/>
            <pc:sldMk cId="1941190667" sldId="401"/>
            <ac:picMk id="9" creationId="{EEEE802A-EB80-9BAD-D164-30E0E6F34D76}"/>
          </ac:picMkLst>
        </pc:picChg>
        <pc:cxnChg chg="add mod">
          <ac:chgData name="강길" userId="e970a1c59282d662" providerId="LiveId" clId="{68343F69-3588-4854-94C7-67E46784B3C5}" dt="2023-04-02T05:16:06.664" v="144"/>
          <ac:cxnSpMkLst>
            <pc:docMk/>
            <pc:sldMk cId="1941190667" sldId="401"/>
            <ac:cxnSpMk id="2" creationId="{7DB7B65E-7415-C842-E6B4-6427E5A8375B}"/>
          </ac:cxnSpMkLst>
        </pc:cxnChg>
        <pc:cxnChg chg="add mod">
          <ac:chgData name="강길" userId="e970a1c59282d662" providerId="LiveId" clId="{68343F69-3588-4854-94C7-67E46784B3C5}" dt="2023-04-03T14:54:32.266" v="18844"/>
          <ac:cxnSpMkLst>
            <pc:docMk/>
            <pc:sldMk cId="1941190667" sldId="401"/>
            <ac:cxnSpMk id="7" creationId="{96491ADE-9444-12CF-B702-F721CFB50916}"/>
          </ac:cxnSpMkLst>
        </pc:cxnChg>
        <pc:cxnChg chg="del">
          <ac:chgData name="강길" userId="e970a1c59282d662" providerId="LiveId" clId="{68343F69-3588-4854-94C7-67E46784B3C5}" dt="2023-04-02T05:16:05.461" v="143" actId="478"/>
          <ac:cxnSpMkLst>
            <pc:docMk/>
            <pc:sldMk cId="1941190667" sldId="401"/>
            <ac:cxnSpMk id="102" creationId="{00000000-0000-0000-0000-000000000000}"/>
          </ac:cxnSpMkLst>
        </pc:cxnChg>
        <pc:cxnChg chg="del">
          <ac:chgData name="강길" userId="e970a1c59282d662" providerId="LiveId" clId="{68343F69-3588-4854-94C7-67E46784B3C5}" dt="2023-04-02T07:48:58.813" v="7257" actId="478"/>
          <ac:cxnSpMkLst>
            <pc:docMk/>
            <pc:sldMk cId="1941190667" sldId="401"/>
            <ac:cxnSpMk id="104" creationId="{00000000-0000-0000-0000-000000000000}"/>
          </ac:cxnSpMkLst>
        </pc:cxnChg>
      </pc:sldChg>
      <pc:sldChg chg="addSp delSp modSp del mod">
        <pc:chgData name="강길" userId="e970a1c59282d662" providerId="LiveId" clId="{68343F69-3588-4854-94C7-67E46784B3C5}" dt="2023-04-02T08:08:00.710" v="8341" actId="47"/>
        <pc:sldMkLst>
          <pc:docMk/>
          <pc:sldMk cId="3480135097" sldId="402"/>
        </pc:sldMkLst>
        <pc:spChg chg="add del mod">
          <ac:chgData name="강길" userId="e970a1c59282d662" providerId="LiveId" clId="{68343F69-3588-4854-94C7-67E46784B3C5}" dt="2023-04-02T05:22:29.791" v="281" actId="478"/>
          <ac:spMkLst>
            <pc:docMk/>
            <pc:sldMk cId="3480135097" sldId="402"/>
            <ac:spMk id="3" creationId="{ABA17457-830C-6A3B-3947-7A32C92E4335}"/>
          </ac:spMkLst>
        </pc:spChg>
        <pc:spChg chg="add mod">
          <ac:chgData name="강길" userId="e970a1c59282d662" providerId="LiveId" clId="{68343F69-3588-4854-94C7-67E46784B3C5}" dt="2023-04-02T05:22:30.008" v="282"/>
          <ac:spMkLst>
            <pc:docMk/>
            <pc:sldMk cId="3480135097" sldId="402"/>
            <ac:spMk id="5" creationId="{5FE8CDBB-6302-E532-EE99-6C433BBA5482}"/>
          </ac:spMkLst>
        </pc:spChg>
        <pc:spChg chg="del">
          <ac:chgData name="강길" userId="e970a1c59282d662" providerId="LiveId" clId="{68343F69-3588-4854-94C7-67E46784B3C5}" dt="2023-04-02T05:16:10.066" v="145" actId="478"/>
          <ac:spMkLst>
            <pc:docMk/>
            <pc:sldMk cId="3480135097" sldId="402"/>
            <ac:spMk id="103" creationId="{00000000-0000-0000-0000-000000000000}"/>
          </ac:spMkLst>
        </pc:spChg>
        <pc:picChg chg="add del mod">
          <ac:chgData name="강길" userId="e970a1c59282d662" providerId="LiveId" clId="{68343F69-3588-4854-94C7-67E46784B3C5}" dt="2023-04-02T07:22:53.142" v="6424" actId="21"/>
          <ac:picMkLst>
            <pc:docMk/>
            <pc:sldMk cId="3480135097" sldId="402"/>
            <ac:picMk id="6" creationId="{2C166218-15A5-6E29-7E4C-3E7B17FE4A31}"/>
          </ac:picMkLst>
        </pc:picChg>
        <pc:picChg chg="add del mod">
          <ac:chgData name="강길" userId="e970a1c59282d662" providerId="LiveId" clId="{68343F69-3588-4854-94C7-67E46784B3C5}" dt="2023-04-02T07:22:53.142" v="6424" actId="21"/>
          <ac:picMkLst>
            <pc:docMk/>
            <pc:sldMk cId="3480135097" sldId="402"/>
            <ac:picMk id="7" creationId="{5D05FAB5-70EA-442D-E983-4C51D4A9C222}"/>
          </ac:picMkLst>
        </pc:picChg>
        <pc:cxnChg chg="add mod">
          <ac:chgData name="강길" userId="e970a1c59282d662" providerId="LiveId" clId="{68343F69-3588-4854-94C7-67E46784B3C5}" dt="2023-04-02T05:16:10.374" v="146"/>
          <ac:cxnSpMkLst>
            <pc:docMk/>
            <pc:sldMk cId="3480135097" sldId="402"/>
            <ac:cxnSpMk id="2" creationId="{411B5DA6-B8A6-FFD7-BE5A-8472E5486A17}"/>
          </ac:cxnSpMkLst>
        </pc:cxnChg>
        <pc:cxnChg chg="del">
          <ac:chgData name="강길" userId="e970a1c59282d662" providerId="LiveId" clId="{68343F69-3588-4854-94C7-67E46784B3C5}" dt="2023-04-02T05:16:10.066" v="145" actId="478"/>
          <ac:cxnSpMkLst>
            <pc:docMk/>
            <pc:sldMk cId="3480135097" sldId="402"/>
            <ac:cxnSpMk id="102" creationId="{00000000-0000-0000-0000-000000000000}"/>
          </ac:cxnSpMkLst>
        </pc:cxnChg>
      </pc:sldChg>
      <pc:sldChg chg="delSp modSp del mod">
        <pc:chgData name="강길" userId="e970a1c59282d662" providerId="LiveId" clId="{68343F69-3588-4854-94C7-67E46784B3C5}" dt="2023-04-02T08:08:29.080" v="8353" actId="47"/>
        <pc:sldMkLst>
          <pc:docMk/>
          <pc:sldMk cId="3671093387" sldId="403"/>
        </pc:sldMkLst>
        <pc:spChg chg="del">
          <ac:chgData name="강길" userId="e970a1c59282d662" providerId="LiveId" clId="{68343F69-3588-4854-94C7-67E46784B3C5}" dt="2023-04-02T07:22:30.439" v="6414" actId="478"/>
          <ac:spMkLst>
            <pc:docMk/>
            <pc:sldMk cId="3671093387" sldId="403"/>
            <ac:spMk id="4" creationId="{70369A59-55AC-4933-817C-9DCCDA262E83}"/>
          </ac:spMkLst>
        </pc:spChg>
        <pc:picChg chg="mod">
          <ac:chgData name="강길" userId="e970a1c59282d662" providerId="LiveId" clId="{68343F69-3588-4854-94C7-67E46784B3C5}" dt="2023-04-02T07:22:34.985" v="6417" actId="1076"/>
          <ac:picMkLst>
            <pc:docMk/>
            <pc:sldMk cId="3671093387" sldId="403"/>
            <ac:picMk id="3" creationId="{9B2775E8-923A-7EDD-7D16-AFDF34E89F3B}"/>
          </ac:picMkLst>
        </pc:picChg>
      </pc:sldChg>
      <pc:sldChg chg="addSp delSp modSp add mod">
        <pc:chgData name="강길" userId="e970a1c59282d662" providerId="LiveId" clId="{68343F69-3588-4854-94C7-67E46784B3C5}" dt="2023-04-02T05:15:49.785" v="139" actId="1036"/>
        <pc:sldMkLst>
          <pc:docMk/>
          <pc:sldMk cId="3085004561" sldId="404"/>
        </pc:sldMkLst>
        <pc:spChg chg="add mod">
          <ac:chgData name="강길" userId="e970a1c59282d662" providerId="LiveId" clId="{68343F69-3588-4854-94C7-67E46784B3C5}" dt="2023-04-02T05:15:20.772" v="84" actId="1076"/>
          <ac:spMkLst>
            <pc:docMk/>
            <pc:sldMk cId="3085004561" sldId="404"/>
            <ac:spMk id="2" creationId="{EA4CA51A-DF7E-6F27-B42C-CDAE7DF81226}"/>
          </ac:spMkLst>
        </pc:spChg>
        <pc:spChg chg="del">
          <ac:chgData name="강길" userId="e970a1c59282d662" providerId="LiveId" clId="{68343F69-3588-4854-94C7-67E46784B3C5}" dt="2023-04-02T05:14:24.561" v="9" actId="478"/>
          <ac:spMkLst>
            <pc:docMk/>
            <pc:sldMk cId="3085004561" sldId="404"/>
            <ac:spMk id="4" creationId="{F85A2BDC-6F4E-A30A-4B27-872801FEE033}"/>
          </ac:spMkLst>
        </pc:spChg>
        <pc:spChg chg="mod">
          <ac:chgData name="강길" userId="e970a1c59282d662" providerId="LiveId" clId="{68343F69-3588-4854-94C7-67E46784B3C5}" dt="2023-04-02T05:15:49.785" v="139" actId="1036"/>
          <ac:spMkLst>
            <pc:docMk/>
            <pc:sldMk cId="3085004561" sldId="404"/>
            <ac:spMk id="103" creationId="{00000000-0000-0000-0000-000000000000}"/>
          </ac:spMkLst>
        </pc:spChg>
        <pc:picChg chg="del">
          <ac:chgData name="강길" userId="e970a1c59282d662" providerId="LiveId" clId="{68343F69-3588-4854-94C7-67E46784B3C5}" dt="2023-04-02T05:14:25.106" v="10" actId="478"/>
          <ac:picMkLst>
            <pc:docMk/>
            <pc:sldMk cId="3085004561" sldId="404"/>
            <ac:picMk id="1026" creationId="{37859831-E794-233B-1F8E-9C7B1248B76A}"/>
          </ac:picMkLst>
        </pc:picChg>
        <pc:cxnChg chg="mod">
          <ac:chgData name="강길" userId="e970a1c59282d662" providerId="LiveId" clId="{68343F69-3588-4854-94C7-67E46784B3C5}" dt="2023-04-02T05:15:46.991" v="136" actId="1035"/>
          <ac:cxnSpMkLst>
            <pc:docMk/>
            <pc:sldMk cId="3085004561" sldId="404"/>
            <ac:cxnSpMk id="102" creationId="{00000000-0000-0000-0000-000000000000}"/>
          </ac:cxnSpMkLst>
        </pc:cxnChg>
      </pc:sldChg>
      <pc:sldChg chg="addSp delSp modSp add mod modNotesTx">
        <pc:chgData name="강길" userId="e970a1c59282d662" providerId="LiveId" clId="{68343F69-3588-4854-94C7-67E46784B3C5}" dt="2023-04-03T21:52:53.979" v="19124" actId="20577"/>
        <pc:sldMkLst>
          <pc:docMk/>
          <pc:sldMk cId="58672782" sldId="405"/>
        </pc:sldMkLst>
        <pc:spChg chg="add mod">
          <ac:chgData name="강길" userId="e970a1c59282d662" providerId="LiveId" clId="{68343F69-3588-4854-94C7-67E46784B3C5}" dt="2023-04-03T21:40:42.485" v="19084" actId="1076"/>
          <ac:spMkLst>
            <pc:docMk/>
            <pc:sldMk cId="58672782" sldId="405"/>
            <ac:spMk id="4" creationId="{AC859605-18C3-22B6-4AC0-514D09F337B3}"/>
          </ac:spMkLst>
        </pc:spChg>
        <pc:spChg chg="del mod">
          <ac:chgData name="강길" userId="e970a1c59282d662" providerId="LiveId" clId="{68343F69-3588-4854-94C7-67E46784B3C5}" dt="2023-04-02T07:46:56.609" v="7116" actId="478"/>
          <ac:spMkLst>
            <pc:docMk/>
            <pc:sldMk cId="58672782" sldId="405"/>
            <ac:spMk id="4" creationId="{F85A2BDC-6F4E-A30A-4B27-872801FEE033}"/>
          </ac:spMkLst>
        </pc:spChg>
        <pc:spChg chg="mod">
          <ac:chgData name="강길" userId="e970a1c59282d662" providerId="LiveId" clId="{68343F69-3588-4854-94C7-67E46784B3C5}" dt="2023-04-02T07:47:54.292" v="7256" actId="20577"/>
          <ac:spMkLst>
            <pc:docMk/>
            <pc:sldMk cId="58672782" sldId="405"/>
            <ac:spMk id="6" creationId="{A111ED05-9736-3203-B58B-21872027741D}"/>
          </ac:spMkLst>
        </pc:spChg>
        <pc:spChg chg="del">
          <ac:chgData name="강길" userId="e970a1c59282d662" providerId="LiveId" clId="{68343F69-3588-4854-94C7-67E46784B3C5}" dt="2023-04-02T07:44:45.252" v="7015" actId="478"/>
          <ac:spMkLst>
            <pc:docMk/>
            <pc:sldMk cId="58672782" sldId="405"/>
            <ac:spMk id="7" creationId="{13DE4520-9432-C52E-1247-77A9011C8009}"/>
          </ac:spMkLst>
        </pc:spChg>
        <pc:spChg chg="add mod">
          <ac:chgData name="강길" userId="e970a1c59282d662" providerId="LiveId" clId="{68343F69-3588-4854-94C7-67E46784B3C5}" dt="2023-04-03T21:50:51.540" v="19123" actId="20577"/>
          <ac:spMkLst>
            <pc:docMk/>
            <pc:sldMk cId="58672782" sldId="405"/>
            <ac:spMk id="11" creationId="{77B298D8-A6E6-9849-AB78-84D24ECA8F84}"/>
          </ac:spMkLst>
        </pc:spChg>
        <pc:spChg chg="add mod">
          <ac:chgData name="강길" userId="e970a1c59282d662" providerId="LiveId" clId="{68343F69-3588-4854-94C7-67E46784B3C5}" dt="2023-04-03T21:40:41.899" v="19083" actId="1076"/>
          <ac:spMkLst>
            <pc:docMk/>
            <pc:sldMk cId="58672782" sldId="405"/>
            <ac:spMk id="12" creationId="{AA83C3DD-87F1-4C58-5BFD-94B8EEF2120B}"/>
          </ac:spMkLst>
        </pc:spChg>
        <pc:spChg chg="add del mod">
          <ac:chgData name="강길" userId="e970a1c59282d662" providerId="LiveId" clId="{68343F69-3588-4854-94C7-67E46784B3C5}" dt="2023-04-03T14:58:33.330" v="18907" actId="478"/>
          <ac:spMkLst>
            <pc:docMk/>
            <pc:sldMk cId="58672782" sldId="405"/>
            <ac:spMk id="13" creationId="{F602E7B8-6CF6-06B9-BD2D-ACD460BEC7CA}"/>
          </ac:spMkLst>
        </pc:spChg>
        <pc:picChg chg="add mod">
          <ac:chgData name="강길" userId="e970a1c59282d662" providerId="LiveId" clId="{68343F69-3588-4854-94C7-67E46784B3C5}" dt="2023-04-02T08:08:24.099" v="8352" actId="14100"/>
          <ac:picMkLst>
            <pc:docMk/>
            <pc:sldMk cId="58672782" sldId="405"/>
            <ac:picMk id="3" creationId="{3FC3A6D5-7F6C-9DBB-0A71-AFE0F4D54509}"/>
          </ac:picMkLst>
        </pc:picChg>
        <pc:picChg chg="del mod">
          <ac:chgData name="강길" userId="e970a1c59282d662" providerId="LiveId" clId="{68343F69-3588-4854-94C7-67E46784B3C5}" dt="2023-04-02T07:46:56.609" v="7116" actId="478"/>
          <ac:picMkLst>
            <pc:docMk/>
            <pc:sldMk cId="58672782" sldId="405"/>
            <ac:picMk id="8" creationId="{B609778A-1747-79B2-1337-A776EE8A4531}"/>
          </ac:picMkLst>
        </pc:picChg>
        <pc:picChg chg="del mod">
          <ac:chgData name="강길" userId="e970a1c59282d662" providerId="LiveId" clId="{68343F69-3588-4854-94C7-67E46784B3C5}" dt="2023-04-02T07:46:56.609" v="7116" actId="478"/>
          <ac:picMkLst>
            <pc:docMk/>
            <pc:sldMk cId="58672782" sldId="405"/>
            <ac:picMk id="9" creationId="{EEEE802A-EB80-9BAD-D164-30E0E6F34D76}"/>
          </ac:picMkLst>
        </pc:picChg>
        <pc:picChg chg="add mod">
          <ac:chgData name="강길" userId="e970a1c59282d662" providerId="LiveId" clId="{68343F69-3588-4854-94C7-67E46784B3C5}" dt="2023-04-02T08:08:21.467" v="8350" actId="1076"/>
          <ac:picMkLst>
            <pc:docMk/>
            <pc:sldMk cId="58672782" sldId="405"/>
            <ac:picMk id="10" creationId="{749FB687-2C21-5A60-AFDA-DB29F73B9391}"/>
          </ac:picMkLst>
        </pc:picChg>
      </pc:sldChg>
      <pc:sldChg chg="add del">
        <pc:chgData name="강길" userId="e970a1c59282d662" providerId="LiveId" clId="{68343F69-3588-4854-94C7-67E46784B3C5}" dt="2023-04-02T05:55:50.207" v="3663"/>
        <pc:sldMkLst>
          <pc:docMk/>
          <pc:sldMk cId="3837766670" sldId="405"/>
        </pc:sldMkLst>
      </pc:sldChg>
      <pc:sldChg chg="addSp delSp modSp add del mod modNotesTx">
        <pc:chgData name="강길" userId="e970a1c59282d662" providerId="LiveId" clId="{68343F69-3588-4854-94C7-67E46784B3C5}" dt="2023-04-03T22:33:19.486" v="22032" actId="47"/>
        <pc:sldMkLst>
          <pc:docMk/>
          <pc:sldMk cId="249488586" sldId="406"/>
        </pc:sldMkLst>
        <pc:spChg chg="add mod">
          <ac:chgData name="강길" userId="e970a1c59282d662" providerId="LiveId" clId="{68343F69-3588-4854-94C7-67E46784B3C5}" dt="2023-04-03T04:49:07.358" v="10006" actId="255"/>
          <ac:spMkLst>
            <pc:docMk/>
            <pc:sldMk cId="249488586" sldId="406"/>
            <ac:spMk id="4" creationId="{BAFC39CC-C29D-EE30-51CD-52E44E9FA830}"/>
          </ac:spMkLst>
        </pc:spChg>
        <pc:spChg chg="mod">
          <ac:chgData name="강길" userId="e970a1c59282d662" providerId="LiveId" clId="{68343F69-3588-4854-94C7-67E46784B3C5}" dt="2023-04-02T08:08:59.993" v="8393" actId="20577"/>
          <ac:spMkLst>
            <pc:docMk/>
            <pc:sldMk cId="249488586" sldId="406"/>
            <ac:spMk id="5" creationId="{559F9ACB-1FE2-BA09-3909-C042CA5559B5}"/>
          </ac:spMkLst>
        </pc:spChg>
        <pc:spChg chg="mod">
          <ac:chgData name="강길" userId="e970a1c59282d662" providerId="LiveId" clId="{68343F69-3588-4854-94C7-67E46784B3C5}" dt="2023-04-02T08:10:08.155" v="8524" actId="6549"/>
          <ac:spMkLst>
            <pc:docMk/>
            <pc:sldMk cId="249488586" sldId="406"/>
            <ac:spMk id="6" creationId="{A111ED05-9736-3203-B58B-21872027741D}"/>
          </ac:spMkLst>
        </pc:spChg>
        <pc:spChg chg="add mod">
          <ac:chgData name="강길" userId="e970a1c59282d662" providerId="LiveId" clId="{68343F69-3588-4854-94C7-67E46784B3C5}" dt="2023-04-02T15:47:57.671" v="9310" actId="1035"/>
          <ac:spMkLst>
            <pc:docMk/>
            <pc:sldMk cId="249488586" sldId="406"/>
            <ac:spMk id="7" creationId="{922F97A8-7B54-E765-70A1-D3E2BD8A2784}"/>
          </ac:spMkLst>
        </pc:spChg>
        <pc:spChg chg="add mod">
          <ac:chgData name="강길" userId="e970a1c59282d662" providerId="LiveId" clId="{68343F69-3588-4854-94C7-67E46784B3C5}" dt="2023-04-02T15:47:57.671" v="9310" actId="1035"/>
          <ac:spMkLst>
            <pc:docMk/>
            <pc:sldMk cId="249488586" sldId="406"/>
            <ac:spMk id="8" creationId="{C0061068-A8D2-1F4A-A721-3409B7D8E0F6}"/>
          </ac:spMkLst>
        </pc:spChg>
        <pc:spChg chg="del">
          <ac:chgData name="강길" userId="e970a1c59282d662" providerId="LiveId" clId="{68343F69-3588-4854-94C7-67E46784B3C5}" dt="2023-04-02T08:08:51.031" v="8355" actId="478"/>
          <ac:spMkLst>
            <pc:docMk/>
            <pc:sldMk cId="249488586" sldId="406"/>
            <ac:spMk id="11" creationId="{77B298D8-A6E6-9849-AB78-84D24ECA8F84}"/>
          </ac:spMkLst>
        </pc:spChg>
        <pc:spChg chg="del">
          <ac:chgData name="강길" userId="e970a1c59282d662" providerId="LiveId" clId="{68343F69-3588-4854-94C7-67E46784B3C5}" dt="2023-04-02T08:08:51.031" v="8355" actId="478"/>
          <ac:spMkLst>
            <pc:docMk/>
            <pc:sldMk cId="249488586" sldId="406"/>
            <ac:spMk id="12" creationId="{AA83C3DD-87F1-4C58-5BFD-94B8EEF2120B}"/>
          </ac:spMkLst>
        </pc:spChg>
        <pc:spChg chg="add mod">
          <ac:chgData name="강길" userId="e970a1c59282d662" providerId="LiveId" clId="{68343F69-3588-4854-94C7-67E46784B3C5}" dt="2023-04-03T22:19:26.013" v="21188" actId="20577"/>
          <ac:spMkLst>
            <pc:docMk/>
            <pc:sldMk cId="249488586" sldId="406"/>
            <ac:spMk id="14" creationId="{FC5886D8-30DD-69F2-F0AD-2AF21CABA230}"/>
          </ac:spMkLst>
        </pc:spChg>
        <pc:spChg chg="add mod">
          <ac:chgData name="강길" userId="e970a1c59282d662" providerId="LiveId" clId="{68343F69-3588-4854-94C7-67E46784B3C5}" dt="2023-04-03T22:19:49.437" v="21270" actId="1076"/>
          <ac:spMkLst>
            <pc:docMk/>
            <pc:sldMk cId="249488586" sldId="406"/>
            <ac:spMk id="15" creationId="{03334444-B0D9-9103-4E7C-DF7082B64DBC}"/>
          </ac:spMkLst>
        </pc:spChg>
        <pc:spChg chg="add mod">
          <ac:chgData name="강길" userId="e970a1c59282d662" providerId="LiveId" clId="{68343F69-3588-4854-94C7-67E46784B3C5}" dt="2023-04-02T16:17:19.720" v="9386" actId="2085"/>
          <ac:spMkLst>
            <pc:docMk/>
            <pc:sldMk cId="249488586" sldId="406"/>
            <ac:spMk id="16" creationId="{65C2D298-DF85-F6CB-C33D-83EE847C39F9}"/>
          </ac:spMkLst>
        </pc:spChg>
        <pc:spChg chg="add mod">
          <ac:chgData name="강길" userId="e970a1c59282d662" providerId="LiveId" clId="{68343F69-3588-4854-94C7-67E46784B3C5}" dt="2023-04-02T16:17:44.602" v="9406" actId="1036"/>
          <ac:spMkLst>
            <pc:docMk/>
            <pc:sldMk cId="249488586" sldId="406"/>
            <ac:spMk id="17" creationId="{C71E3539-E7CB-7F43-2600-E215E45AB5E0}"/>
          </ac:spMkLst>
        </pc:spChg>
        <pc:picChg chg="del">
          <ac:chgData name="강길" userId="e970a1c59282d662" providerId="LiveId" clId="{68343F69-3588-4854-94C7-67E46784B3C5}" dt="2023-04-02T08:08:51.031" v="8355" actId="478"/>
          <ac:picMkLst>
            <pc:docMk/>
            <pc:sldMk cId="249488586" sldId="406"/>
            <ac:picMk id="3" creationId="{3FC3A6D5-7F6C-9DBB-0A71-AFE0F4D54509}"/>
          </ac:picMkLst>
        </pc:picChg>
        <pc:picChg chg="add mod">
          <ac:chgData name="강길" userId="e970a1c59282d662" providerId="LiveId" clId="{68343F69-3588-4854-94C7-67E46784B3C5}" dt="2023-04-02T15:47:57.671" v="9310" actId="1035"/>
          <ac:picMkLst>
            <pc:docMk/>
            <pc:sldMk cId="249488586" sldId="406"/>
            <ac:picMk id="9" creationId="{C63EFE4E-D4B0-C42C-6402-7C2F3B09F8EA}"/>
          </ac:picMkLst>
        </pc:picChg>
        <pc:picChg chg="del">
          <ac:chgData name="강길" userId="e970a1c59282d662" providerId="LiveId" clId="{68343F69-3588-4854-94C7-67E46784B3C5}" dt="2023-04-02T08:08:51.031" v="8355" actId="478"/>
          <ac:picMkLst>
            <pc:docMk/>
            <pc:sldMk cId="249488586" sldId="406"/>
            <ac:picMk id="10" creationId="{749FB687-2C21-5A60-AFDA-DB29F73B9391}"/>
          </ac:picMkLst>
        </pc:picChg>
        <pc:picChg chg="add del mod">
          <ac:chgData name="강길" userId="e970a1c59282d662" providerId="LiveId" clId="{68343F69-3588-4854-94C7-67E46784B3C5}" dt="2023-04-02T15:43:35.767" v="9162" actId="478"/>
          <ac:picMkLst>
            <pc:docMk/>
            <pc:sldMk cId="249488586" sldId="406"/>
            <ac:picMk id="13" creationId="{407A374D-5A06-EE32-9F49-98D298BBD42D}"/>
          </ac:picMkLst>
        </pc:picChg>
        <pc:picChg chg="add mod">
          <ac:chgData name="강길" userId="e970a1c59282d662" providerId="LiveId" clId="{68343F69-3588-4854-94C7-67E46784B3C5}" dt="2023-04-02T15:47:57.671" v="9310" actId="1035"/>
          <ac:picMkLst>
            <pc:docMk/>
            <pc:sldMk cId="249488586" sldId="406"/>
            <ac:picMk id="1026" creationId="{01150206-D5FA-D822-7528-EFB228FAF3AC}"/>
          </ac:picMkLst>
        </pc:picChg>
      </pc:sldChg>
      <pc:sldChg chg="addSp delSp modSp add mod modNotesTx">
        <pc:chgData name="강길" userId="e970a1c59282d662" providerId="LiveId" clId="{68343F69-3588-4854-94C7-67E46784B3C5}" dt="2023-04-03T22:54:21.459" v="22739" actId="14100"/>
        <pc:sldMkLst>
          <pc:docMk/>
          <pc:sldMk cId="477868664" sldId="407"/>
        </pc:sldMkLst>
        <pc:spChg chg="mod">
          <ac:chgData name="강길" userId="e970a1c59282d662" providerId="LiveId" clId="{68343F69-3588-4854-94C7-67E46784B3C5}" dt="2023-04-02T15:57:59.444" v="9328" actId="20577"/>
          <ac:spMkLst>
            <pc:docMk/>
            <pc:sldMk cId="477868664" sldId="407"/>
            <ac:spMk id="6" creationId="{A111ED05-9736-3203-B58B-21872027741D}"/>
          </ac:spMkLst>
        </pc:spChg>
        <pc:spChg chg="add del mod">
          <ac:chgData name="강길" userId="e970a1c59282d662" providerId="LiveId" clId="{68343F69-3588-4854-94C7-67E46784B3C5}" dt="2023-04-02T16:12:24.415" v="9376" actId="478"/>
          <ac:spMkLst>
            <pc:docMk/>
            <pc:sldMk cId="477868664" sldId="407"/>
            <ac:spMk id="9" creationId="{0D68DF43-3702-C912-C5C1-B2D80951F80D}"/>
          </ac:spMkLst>
        </pc:spChg>
        <pc:spChg chg="add mod">
          <ac:chgData name="강길" userId="e970a1c59282d662" providerId="LiveId" clId="{68343F69-3588-4854-94C7-67E46784B3C5}" dt="2023-04-02T16:20:10.759" v="9439" actId="113"/>
          <ac:spMkLst>
            <pc:docMk/>
            <pc:sldMk cId="477868664" sldId="407"/>
            <ac:spMk id="14" creationId="{F8FC9929-4492-15E6-8E2D-069E67A64FA0}"/>
          </ac:spMkLst>
        </pc:spChg>
        <pc:spChg chg="add mod">
          <ac:chgData name="강길" userId="e970a1c59282d662" providerId="LiveId" clId="{68343F69-3588-4854-94C7-67E46784B3C5}" dt="2023-04-02T16:19:50.394" v="9421" actId="571"/>
          <ac:spMkLst>
            <pc:docMk/>
            <pc:sldMk cId="477868664" sldId="407"/>
            <ac:spMk id="16" creationId="{C18E9234-DABB-5861-7FF5-7A21966886DE}"/>
          </ac:spMkLst>
        </pc:spChg>
        <pc:spChg chg="add mod">
          <ac:chgData name="강길" userId="e970a1c59282d662" providerId="LiveId" clId="{68343F69-3588-4854-94C7-67E46784B3C5}" dt="2023-04-02T16:20:10.759" v="9439" actId="113"/>
          <ac:spMkLst>
            <pc:docMk/>
            <pc:sldMk cId="477868664" sldId="407"/>
            <ac:spMk id="17" creationId="{286096AA-0650-5187-B2E9-741BAA462E06}"/>
          </ac:spMkLst>
        </pc:spChg>
        <pc:spChg chg="add del mod">
          <ac:chgData name="강길" userId="e970a1c59282d662" providerId="LiveId" clId="{68343F69-3588-4854-94C7-67E46784B3C5}" dt="2023-04-02T16:21:49.881" v="9447"/>
          <ac:spMkLst>
            <pc:docMk/>
            <pc:sldMk cId="477868664" sldId="407"/>
            <ac:spMk id="18" creationId="{3D58B7BA-C652-AC7B-B2AD-BC9A8322770F}"/>
          </ac:spMkLst>
        </pc:spChg>
        <pc:spChg chg="add del mod">
          <ac:chgData name="강길" userId="e970a1c59282d662" providerId="LiveId" clId="{68343F69-3588-4854-94C7-67E46784B3C5}" dt="2023-04-02T16:25:15.813" v="9540"/>
          <ac:spMkLst>
            <pc:docMk/>
            <pc:sldMk cId="477868664" sldId="407"/>
            <ac:spMk id="19" creationId="{74B86573-EFA5-BE4D-4CD4-EA26F3E33825}"/>
          </ac:spMkLst>
        </pc:spChg>
        <pc:spChg chg="add mod">
          <ac:chgData name="강길" userId="e970a1c59282d662" providerId="LiveId" clId="{68343F69-3588-4854-94C7-67E46784B3C5}" dt="2023-04-02T16:25:19.142" v="9541" actId="1076"/>
          <ac:spMkLst>
            <pc:docMk/>
            <pc:sldMk cId="477868664" sldId="407"/>
            <ac:spMk id="20" creationId="{40C78FE6-44CD-BEA6-B6F5-136622604AFA}"/>
          </ac:spMkLst>
        </pc:spChg>
        <pc:spChg chg="add del mod">
          <ac:chgData name="강길" userId="e970a1c59282d662" providerId="LiveId" clId="{68343F69-3588-4854-94C7-67E46784B3C5}" dt="2023-04-02T16:24:31.887" v="9525"/>
          <ac:spMkLst>
            <pc:docMk/>
            <pc:sldMk cId="477868664" sldId="407"/>
            <ac:spMk id="21" creationId="{9E0D26BF-C1BB-76EF-33FB-478D73AF55EF}"/>
          </ac:spMkLst>
        </pc:spChg>
        <pc:spChg chg="add mod">
          <ac:chgData name="강길" userId="e970a1c59282d662" providerId="LiveId" clId="{68343F69-3588-4854-94C7-67E46784B3C5}" dt="2023-04-03T22:54:21.459" v="22739" actId="14100"/>
          <ac:spMkLst>
            <pc:docMk/>
            <pc:sldMk cId="477868664" sldId="407"/>
            <ac:spMk id="22" creationId="{A7D4CA59-6BBF-40FC-039E-10AA99DFC3D6}"/>
          </ac:spMkLst>
        </pc:spChg>
        <pc:picChg chg="add del mod">
          <ac:chgData name="강길" userId="e970a1c59282d662" providerId="LiveId" clId="{68343F69-3588-4854-94C7-67E46784B3C5}" dt="2023-04-02T16:05:47.067" v="9332" actId="478"/>
          <ac:picMkLst>
            <pc:docMk/>
            <pc:sldMk cId="477868664" sldId="407"/>
            <ac:picMk id="4" creationId="{6947E5E5-A248-B537-41BF-9DDDDAD58480}"/>
          </ac:picMkLst>
        </pc:picChg>
        <pc:picChg chg="add mod">
          <ac:chgData name="강길" userId="e970a1c59282d662" providerId="LiveId" clId="{68343F69-3588-4854-94C7-67E46784B3C5}" dt="2023-04-02T16:21:24.210" v="9444" actId="1035"/>
          <ac:picMkLst>
            <pc:docMk/>
            <pc:sldMk cId="477868664" sldId="407"/>
            <ac:picMk id="8" creationId="{2830E8A8-BF0C-BCCF-1ABA-0F2E1E4881ED}"/>
          </ac:picMkLst>
        </pc:picChg>
        <pc:picChg chg="add mod">
          <ac:chgData name="강길" userId="e970a1c59282d662" providerId="LiveId" clId="{68343F69-3588-4854-94C7-67E46784B3C5}" dt="2023-04-02T16:12:48.363" v="9381" actId="1076"/>
          <ac:picMkLst>
            <pc:docMk/>
            <pc:sldMk cId="477868664" sldId="407"/>
            <ac:picMk id="11" creationId="{B7A39F58-D81C-EAE7-B547-D07CAFF60880}"/>
          </ac:picMkLst>
        </pc:picChg>
        <pc:picChg chg="add mod">
          <ac:chgData name="강길" userId="e970a1c59282d662" providerId="LiveId" clId="{68343F69-3588-4854-94C7-67E46784B3C5}" dt="2023-04-02T16:13:32.821" v="9383" actId="1076"/>
          <ac:picMkLst>
            <pc:docMk/>
            <pc:sldMk cId="477868664" sldId="407"/>
            <ac:picMk id="13" creationId="{1472116F-9C84-7F62-ACF8-77FB2CB5EACD}"/>
          </ac:picMkLst>
        </pc:picChg>
        <pc:picChg chg="add mod">
          <ac:chgData name="강길" userId="e970a1c59282d662" providerId="LiveId" clId="{68343F69-3588-4854-94C7-67E46784B3C5}" dt="2023-04-02T16:19:50.394" v="9421" actId="571"/>
          <ac:picMkLst>
            <pc:docMk/>
            <pc:sldMk cId="477868664" sldId="407"/>
            <ac:picMk id="15" creationId="{2E41BFF4-2803-0291-B272-2C56B2DCAECC}"/>
          </ac:picMkLst>
        </pc:picChg>
      </pc:sldChg>
      <pc:sldChg chg="addSp delSp modSp add mod delAnim modAnim modNotesTx">
        <pc:chgData name="강길" userId="e970a1c59282d662" providerId="LiveId" clId="{68343F69-3588-4854-94C7-67E46784B3C5}" dt="2023-04-03T22:54:37.302" v="22761" actId="20577"/>
        <pc:sldMkLst>
          <pc:docMk/>
          <pc:sldMk cId="1009681162" sldId="408"/>
        </pc:sldMkLst>
        <pc:spChg chg="add mod">
          <ac:chgData name="강길" userId="e970a1c59282d662" providerId="LiveId" clId="{68343F69-3588-4854-94C7-67E46784B3C5}" dt="2023-04-03T22:45:08.361" v="22641" actId="1035"/>
          <ac:spMkLst>
            <pc:docMk/>
            <pc:sldMk cId="1009681162" sldId="408"/>
            <ac:spMk id="3" creationId="{369F5817-927A-3B29-AC14-E74EFF0C4BE8}"/>
          </ac:spMkLst>
        </pc:spChg>
        <pc:spChg chg="mod">
          <ac:chgData name="강길" userId="e970a1c59282d662" providerId="LiveId" clId="{68343F69-3588-4854-94C7-67E46784B3C5}" dt="2023-04-03T14:41:53.681" v="18740" actId="20577"/>
          <ac:spMkLst>
            <pc:docMk/>
            <pc:sldMk cId="1009681162" sldId="408"/>
            <ac:spMk id="6" creationId="{A111ED05-9736-3203-B58B-21872027741D}"/>
          </ac:spMkLst>
        </pc:spChg>
        <pc:spChg chg="add del mod">
          <ac:chgData name="강길" userId="e970a1c59282d662" providerId="LiveId" clId="{68343F69-3588-4854-94C7-67E46784B3C5}" dt="2023-04-03T05:36:21.398" v="10064" actId="478"/>
          <ac:spMkLst>
            <pc:docMk/>
            <pc:sldMk cId="1009681162" sldId="408"/>
            <ac:spMk id="9" creationId="{D7CDE43C-F297-5347-070B-C2041757CD45}"/>
          </ac:spMkLst>
        </pc:spChg>
        <pc:spChg chg="add del mod">
          <ac:chgData name="강길" userId="e970a1c59282d662" providerId="LiveId" clId="{68343F69-3588-4854-94C7-67E46784B3C5}" dt="2023-04-03T05:36:21.398" v="10064" actId="478"/>
          <ac:spMkLst>
            <pc:docMk/>
            <pc:sldMk cId="1009681162" sldId="408"/>
            <ac:spMk id="10" creationId="{6EF76C9A-B1FD-C207-96BF-590D233C3A8F}"/>
          </ac:spMkLst>
        </pc:spChg>
        <pc:picChg chg="add del mod">
          <ac:chgData name="강길" userId="e970a1c59282d662" providerId="LiveId" clId="{68343F69-3588-4854-94C7-67E46784B3C5}" dt="2023-04-03T05:31:09.952" v="10034" actId="478"/>
          <ac:picMkLst>
            <pc:docMk/>
            <pc:sldMk cId="1009681162" sldId="408"/>
            <ac:picMk id="3" creationId="{A58744CF-6EBB-DDCE-56B6-1C13FD702E40}"/>
          </ac:picMkLst>
        </pc:picChg>
        <pc:picChg chg="add del mod">
          <ac:chgData name="강길" userId="e970a1c59282d662" providerId="LiveId" clId="{68343F69-3588-4854-94C7-67E46784B3C5}" dt="2023-04-03T05:36:21.398" v="10064" actId="478"/>
          <ac:picMkLst>
            <pc:docMk/>
            <pc:sldMk cId="1009681162" sldId="408"/>
            <ac:picMk id="4" creationId="{7BB635B9-241C-B247-897F-C46CDD5F040F}"/>
          </ac:picMkLst>
        </pc:picChg>
        <pc:picChg chg="add del mod">
          <ac:chgData name="강길" userId="e970a1c59282d662" providerId="LiveId" clId="{68343F69-3588-4854-94C7-67E46784B3C5}" dt="2023-04-03T05:36:21.398" v="10064" actId="478"/>
          <ac:picMkLst>
            <pc:docMk/>
            <pc:sldMk cId="1009681162" sldId="408"/>
            <ac:picMk id="7" creationId="{E832E01C-CF2F-DB88-0255-0E69DA6AF6B8}"/>
          </ac:picMkLst>
        </pc:picChg>
        <pc:picChg chg="add del mod">
          <ac:chgData name="강길" userId="e970a1c59282d662" providerId="LiveId" clId="{68343F69-3588-4854-94C7-67E46784B3C5}" dt="2023-04-03T05:36:21.398" v="10064" actId="478"/>
          <ac:picMkLst>
            <pc:docMk/>
            <pc:sldMk cId="1009681162" sldId="408"/>
            <ac:picMk id="8" creationId="{E3DA106E-73FE-554D-C93C-9118641A3438}"/>
          </ac:picMkLst>
        </pc:picChg>
        <pc:picChg chg="add del mod">
          <ac:chgData name="강길" userId="e970a1c59282d662" providerId="LiveId" clId="{68343F69-3588-4854-94C7-67E46784B3C5}" dt="2023-04-03T05:36:21.398" v="10064" actId="478"/>
          <ac:picMkLst>
            <pc:docMk/>
            <pc:sldMk cId="1009681162" sldId="408"/>
            <ac:picMk id="11" creationId="{8A4054E0-84A4-245F-A6C7-B0A6526FD448}"/>
          </ac:picMkLst>
        </pc:picChg>
        <pc:picChg chg="add mod">
          <ac:chgData name="강길" userId="e970a1c59282d662" providerId="LiveId" clId="{68343F69-3588-4854-94C7-67E46784B3C5}" dt="2023-04-03T05:36:26.776" v="10067" actId="1076"/>
          <ac:picMkLst>
            <pc:docMk/>
            <pc:sldMk cId="1009681162" sldId="408"/>
            <ac:picMk id="2050" creationId="{588C2F93-25E5-0BE0-0B73-668C2E7ED368}"/>
          </ac:picMkLst>
        </pc:picChg>
      </pc:sldChg>
      <pc:sldChg chg="addSp delSp modSp add del mod modNotesTx">
        <pc:chgData name="강길" userId="e970a1c59282d662" providerId="LiveId" clId="{68343F69-3588-4854-94C7-67E46784B3C5}" dt="2023-04-03T07:19:38.466" v="12496" actId="47"/>
        <pc:sldMkLst>
          <pc:docMk/>
          <pc:sldMk cId="331443262" sldId="409"/>
        </pc:sldMkLst>
        <pc:spChg chg="add mod">
          <ac:chgData name="강길" userId="e970a1c59282d662" providerId="LiveId" clId="{68343F69-3588-4854-94C7-67E46784B3C5}" dt="2023-04-03T06:08:24.973" v="11154" actId="1076"/>
          <ac:spMkLst>
            <pc:docMk/>
            <pc:sldMk cId="331443262" sldId="409"/>
            <ac:spMk id="4" creationId="{A8277BD7-AF9B-CA0B-3351-5D0DCBCA23DD}"/>
          </ac:spMkLst>
        </pc:spChg>
        <pc:spChg chg="add del mod">
          <ac:chgData name="강길" userId="e970a1c59282d662" providerId="LiveId" clId="{68343F69-3588-4854-94C7-67E46784B3C5}" dt="2023-04-03T06:07:02.396" v="11130" actId="478"/>
          <ac:spMkLst>
            <pc:docMk/>
            <pc:sldMk cId="331443262" sldId="409"/>
            <ac:spMk id="9" creationId="{AB4C270A-3844-431C-9261-27F1838267B5}"/>
          </ac:spMkLst>
        </pc:spChg>
        <pc:picChg chg="add del mod modCrop">
          <ac:chgData name="강길" userId="e970a1c59282d662" providerId="LiveId" clId="{68343F69-3588-4854-94C7-67E46784B3C5}" dt="2023-04-03T06:02:35.411" v="11012" actId="478"/>
          <ac:picMkLst>
            <pc:docMk/>
            <pc:sldMk cId="331443262" sldId="409"/>
            <ac:picMk id="3" creationId="{2B1F8EE4-DDF2-9B10-146C-2E95CAF4D755}"/>
          </ac:picMkLst>
        </pc:picChg>
        <pc:picChg chg="add mod">
          <ac:chgData name="강길" userId="e970a1c59282d662" providerId="LiveId" clId="{68343F69-3588-4854-94C7-67E46784B3C5}" dt="2023-04-03T06:08:22.735" v="11153" actId="1076"/>
          <ac:picMkLst>
            <pc:docMk/>
            <pc:sldMk cId="331443262" sldId="409"/>
            <ac:picMk id="7" creationId="{28746593-31FC-21BF-58E3-8F284B1B11DF}"/>
          </ac:picMkLst>
        </pc:picChg>
        <pc:picChg chg="add mod">
          <ac:chgData name="강길" userId="e970a1c59282d662" providerId="LiveId" clId="{68343F69-3588-4854-94C7-67E46784B3C5}" dt="2023-04-03T06:08:10.156" v="11146" actId="1076"/>
          <ac:picMkLst>
            <pc:docMk/>
            <pc:sldMk cId="331443262" sldId="409"/>
            <ac:picMk id="8" creationId="{D4B5E534-FA62-7B49-8CD5-E468DB84EF63}"/>
          </ac:picMkLst>
        </pc:picChg>
        <pc:picChg chg="add mod">
          <ac:chgData name="강길" userId="e970a1c59282d662" providerId="LiveId" clId="{68343F69-3588-4854-94C7-67E46784B3C5}" dt="2023-04-03T06:08:14.071" v="11148" actId="1076"/>
          <ac:picMkLst>
            <pc:docMk/>
            <pc:sldMk cId="331443262" sldId="409"/>
            <ac:picMk id="10" creationId="{E989847F-2852-9824-A95B-5BB39BACA055}"/>
          </ac:picMkLst>
        </pc:picChg>
        <pc:picChg chg="add mod">
          <ac:chgData name="강길" userId="e970a1c59282d662" providerId="LiveId" clId="{68343F69-3588-4854-94C7-67E46784B3C5}" dt="2023-04-03T06:08:12.309" v="11147" actId="1076"/>
          <ac:picMkLst>
            <pc:docMk/>
            <pc:sldMk cId="331443262" sldId="409"/>
            <ac:picMk id="11" creationId="{E07D533F-E25E-48CE-C7AC-BE44DB618A57}"/>
          </ac:picMkLst>
        </pc:picChg>
      </pc:sldChg>
      <pc:sldChg chg="addSp delSp modSp add del mod">
        <pc:chgData name="강길" userId="e970a1c59282d662" providerId="LiveId" clId="{68343F69-3588-4854-94C7-67E46784B3C5}" dt="2023-04-03T08:29:41.100" v="13666" actId="47"/>
        <pc:sldMkLst>
          <pc:docMk/>
          <pc:sldMk cId="2546508219" sldId="410"/>
        </pc:sldMkLst>
        <pc:spChg chg="mod">
          <ac:chgData name="강길" userId="e970a1c59282d662" providerId="LiveId" clId="{68343F69-3588-4854-94C7-67E46784B3C5}" dt="2023-04-02T08:11:24.114" v="8567" actId="20577"/>
          <ac:spMkLst>
            <pc:docMk/>
            <pc:sldMk cId="2546508219" sldId="410"/>
            <ac:spMk id="5" creationId="{559F9ACB-1FE2-BA09-3909-C042CA5559B5}"/>
          </ac:spMkLst>
        </pc:spChg>
        <pc:spChg chg="del">
          <ac:chgData name="강길" userId="e970a1c59282d662" providerId="LiveId" clId="{68343F69-3588-4854-94C7-67E46784B3C5}" dt="2023-04-03T07:41:24.103" v="12724" actId="478"/>
          <ac:spMkLst>
            <pc:docMk/>
            <pc:sldMk cId="2546508219" sldId="410"/>
            <ac:spMk id="6" creationId="{A111ED05-9736-3203-B58B-21872027741D}"/>
          </ac:spMkLst>
        </pc:spChg>
        <pc:spChg chg="add mod">
          <ac:chgData name="강길" userId="e970a1c59282d662" providerId="LiveId" clId="{68343F69-3588-4854-94C7-67E46784B3C5}" dt="2023-04-03T07:41:24.293" v="12725"/>
          <ac:spMkLst>
            <pc:docMk/>
            <pc:sldMk cId="2546508219" sldId="410"/>
            <ac:spMk id="10" creationId="{3CC5940A-95B3-BC8D-1BD4-85E9A3036EE3}"/>
          </ac:spMkLst>
        </pc:spChg>
        <pc:picChg chg="add del mod">
          <ac:chgData name="강길" userId="e970a1c59282d662" providerId="LiveId" clId="{68343F69-3588-4854-94C7-67E46784B3C5}" dt="2023-04-02T14:36:56.047" v="8571" actId="22"/>
          <ac:picMkLst>
            <pc:docMk/>
            <pc:sldMk cId="2546508219" sldId="410"/>
            <ac:picMk id="4" creationId="{69194564-79AA-E7AC-708C-345B72E66CEF}"/>
          </ac:picMkLst>
        </pc:picChg>
        <pc:picChg chg="add del mod">
          <ac:chgData name="강길" userId="e970a1c59282d662" providerId="LiveId" clId="{68343F69-3588-4854-94C7-67E46784B3C5}" dt="2023-04-03T07:41:30.310" v="12728" actId="478"/>
          <ac:picMkLst>
            <pc:docMk/>
            <pc:sldMk cId="2546508219" sldId="410"/>
            <ac:picMk id="8" creationId="{7430AB3B-91F8-2F9D-CE39-66322AF6837F}"/>
          </ac:picMkLst>
        </pc:picChg>
        <pc:picChg chg="add del mod">
          <ac:chgData name="강길" userId="e970a1c59282d662" providerId="LiveId" clId="{68343F69-3588-4854-94C7-67E46784B3C5}" dt="2023-04-03T07:33:04.748" v="12529"/>
          <ac:picMkLst>
            <pc:docMk/>
            <pc:sldMk cId="2546508219" sldId="410"/>
            <ac:picMk id="9" creationId="{BF8654CC-39A8-6F7A-1385-AC24EEAB0BA5}"/>
          </ac:picMkLst>
        </pc:picChg>
        <pc:picChg chg="add mod modCrop">
          <ac:chgData name="강길" userId="e970a1c59282d662" providerId="LiveId" clId="{68343F69-3588-4854-94C7-67E46784B3C5}" dt="2023-04-03T07:41:36.194" v="12730" actId="732"/>
          <ac:picMkLst>
            <pc:docMk/>
            <pc:sldMk cId="2546508219" sldId="410"/>
            <ac:picMk id="11" creationId="{F59C81B9-1826-C7D2-61F9-4BBBA4042893}"/>
          </ac:picMkLst>
        </pc:picChg>
      </pc:sldChg>
      <pc:sldChg chg="delSp modSp add mod">
        <pc:chgData name="강길" userId="e970a1c59282d662" providerId="LiveId" clId="{68343F69-3588-4854-94C7-67E46784B3C5}" dt="2023-04-03T22:46:07.480" v="22657" actId="20577"/>
        <pc:sldMkLst>
          <pc:docMk/>
          <pc:sldMk cId="2697139420" sldId="411"/>
        </pc:sldMkLst>
        <pc:spChg chg="mod">
          <ac:chgData name="강길" userId="e970a1c59282d662" providerId="LiveId" clId="{68343F69-3588-4854-94C7-67E46784B3C5}" dt="2023-04-03T22:46:07.480" v="22657" actId="20577"/>
          <ac:spMkLst>
            <pc:docMk/>
            <pc:sldMk cId="2697139420" sldId="411"/>
            <ac:spMk id="4" creationId="{A8277BD7-AF9B-CA0B-3351-5D0DCBCA23DD}"/>
          </ac:spMkLst>
        </pc:spChg>
        <pc:picChg chg="del">
          <ac:chgData name="강길" userId="e970a1c59282d662" providerId="LiveId" clId="{68343F69-3588-4854-94C7-67E46784B3C5}" dt="2023-04-03T06:18:05.620" v="11156" actId="478"/>
          <ac:picMkLst>
            <pc:docMk/>
            <pc:sldMk cId="2697139420" sldId="411"/>
            <ac:picMk id="8" creationId="{D4B5E534-FA62-7B49-8CD5-E468DB84EF63}"/>
          </ac:picMkLst>
        </pc:picChg>
        <pc:picChg chg="del">
          <ac:chgData name="강길" userId="e970a1c59282d662" providerId="LiveId" clId="{68343F69-3588-4854-94C7-67E46784B3C5}" dt="2023-04-03T06:18:06.746" v="11158" actId="478"/>
          <ac:picMkLst>
            <pc:docMk/>
            <pc:sldMk cId="2697139420" sldId="411"/>
            <ac:picMk id="10" creationId="{E989847F-2852-9824-A95B-5BB39BACA055}"/>
          </ac:picMkLst>
        </pc:picChg>
        <pc:picChg chg="del">
          <ac:chgData name="강길" userId="e970a1c59282d662" providerId="LiveId" clId="{68343F69-3588-4854-94C7-67E46784B3C5}" dt="2023-04-03T06:18:05.974" v="11157" actId="478"/>
          <ac:picMkLst>
            <pc:docMk/>
            <pc:sldMk cId="2697139420" sldId="411"/>
            <ac:picMk id="11" creationId="{E07D533F-E25E-48CE-C7AC-BE44DB618A57}"/>
          </ac:picMkLst>
        </pc:picChg>
      </pc:sldChg>
      <pc:sldChg chg="addSp delSp modSp add mod modNotesTx">
        <pc:chgData name="강길" userId="e970a1c59282d662" providerId="LiveId" clId="{68343F69-3588-4854-94C7-67E46784B3C5}" dt="2023-04-03T13:20:30.190" v="15297" actId="207"/>
        <pc:sldMkLst>
          <pc:docMk/>
          <pc:sldMk cId="2821558175" sldId="412"/>
        </pc:sldMkLst>
        <pc:spChg chg="mod">
          <ac:chgData name="강길" userId="e970a1c59282d662" providerId="LiveId" clId="{68343F69-3588-4854-94C7-67E46784B3C5}" dt="2023-04-03T06:21:10.122" v="11495" actId="1076"/>
          <ac:spMkLst>
            <pc:docMk/>
            <pc:sldMk cId="2821558175" sldId="412"/>
            <ac:spMk id="4" creationId="{A8277BD7-AF9B-CA0B-3351-5D0DCBCA23DD}"/>
          </ac:spMkLst>
        </pc:spChg>
        <pc:spChg chg="mod">
          <ac:chgData name="강길" userId="e970a1c59282d662" providerId="LiveId" clId="{68343F69-3588-4854-94C7-67E46784B3C5}" dt="2023-04-03T06:36:27.844" v="11795" actId="20577"/>
          <ac:spMkLst>
            <pc:docMk/>
            <pc:sldMk cId="2821558175" sldId="412"/>
            <ac:spMk id="6" creationId="{A111ED05-9736-3203-B58B-21872027741D}"/>
          </ac:spMkLst>
        </pc:spChg>
        <pc:spChg chg="add mod">
          <ac:chgData name="강길" userId="e970a1c59282d662" providerId="LiveId" clId="{68343F69-3588-4854-94C7-67E46784B3C5}" dt="2023-04-03T06:29:58.117" v="11551" actId="1076"/>
          <ac:spMkLst>
            <pc:docMk/>
            <pc:sldMk cId="2821558175" sldId="412"/>
            <ac:spMk id="8" creationId="{9E5BE3C8-81AB-C635-3454-E97A5777FFA8}"/>
          </ac:spMkLst>
        </pc:spChg>
        <pc:spChg chg="add del">
          <ac:chgData name="강길" userId="e970a1c59282d662" providerId="LiveId" clId="{68343F69-3588-4854-94C7-67E46784B3C5}" dt="2023-04-03T06:30:31.598" v="11555" actId="478"/>
          <ac:spMkLst>
            <pc:docMk/>
            <pc:sldMk cId="2821558175" sldId="412"/>
            <ac:spMk id="9" creationId="{AEA6B85A-462F-4DF4-58C7-0C9053A1899D}"/>
          </ac:spMkLst>
        </pc:spChg>
        <pc:spChg chg="add mod">
          <ac:chgData name="강길" userId="e970a1c59282d662" providerId="LiveId" clId="{68343F69-3588-4854-94C7-67E46784B3C5}" dt="2023-04-03T13:20:30.190" v="15297" actId="207"/>
          <ac:spMkLst>
            <pc:docMk/>
            <pc:sldMk cId="2821558175" sldId="412"/>
            <ac:spMk id="10" creationId="{234E5420-2169-DC32-47B1-53CE767CD038}"/>
          </ac:spMkLst>
        </pc:spChg>
        <pc:spChg chg="add mod">
          <ac:chgData name="강길" userId="e970a1c59282d662" providerId="LiveId" clId="{68343F69-3588-4854-94C7-67E46784B3C5}" dt="2023-04-03T06:35:44.911" v="11775" actId="1076"/>
          <ac:spMkLst>
            <pc:docMk/>
            <pc:sldMk cId="2821558175" sldId="412"/>
            <ac:spMk id="11" creationId="{30BFD088-4481-76EC-AA7F-164CEAE70EF5}"/>
          </ac:spMkLst>
        </pc:spChg>
        <pc:picChg chg="add mod">
          <ac:chgData name="강길" userId="e970a1c59282d662" providerId="LiveId" clId="{68343F69-3588-4854-94C7-67E46784B3C5}" dt="2023-04-03T06:33:30.316" v="11695" actId="1076"/>
          <ac:picMkLst>
            <pc:docMk/>
            <pc:sldMk cId="2821558175" sldId="412"/>
            <ac:picMk id="3" creationId="{7A5FA776-AE25-2C00-7094-CA7940B56FE8}"/>
          </ac:picMkLst>
        </pc:picChg>
        <pc:picChg chg="mod modCrop">
          <ac:chgData name="강길" userId="e970a1c59282d662" providerId="LiveId" clId="{68343F69-3588-4854-94C7-67E46784B3C5}" dt="2023-04-03T06:34:06.765" v="11705" actId="1076"/>
          <ac:picMkLst>
            <pc:docMk/>
            <pc:sldMk cId="2821558175" sldId="412"/>
            <ac:picMk id="7" creationId="{28746593-31FC-21BF-58E3-8F284B1B11DF}"/>
          </ac:picMkLst>
        </pc:picChg>
        <pc:picChg chg="add mod">
          <ac:chgData name="강길" userId="e970a1c59282d662" providerId="LiveId" clId="{68343F69-3588-4854-94C7-67E46784B3C5}" dt="2023-04-03T06:34:05.403" v="11704" actId="1076"/>
          <ac:picMkLst>
            <pc:docMk/>
            <pc:sldMk cId="2821558175" sldId="412"/>
            <ac:picMk id="3074" creationId="{318DB318-EAAD-E15F-647F-68216BB861D9}"/>
          </ac:picMkLst>
        </pc:picChg>
      </pc:sldChg>
      <pc:sldChg chg="addSp delSp modSp add mod modNotesTx">
        <pc:chgData name="강길" userId="e970a1c59282d662" providerId="LiveId" clId="{68343F69-3588-4854-94C7-67E46784B3C5}" dt="2023-04-03T14:41:01.388" v="18707" actId="2711"/>
        <pc:sldMkLst>
          <pc:docMk/>
          <pc:sldMk cId="959975826" sldId="413"/>
        </pc:sldMkLst>
        <pc:spChg chg="del">
          <ac:chgData name="강길" userId="e970a1c59282d662" providerId="LiveId" clId="{68343F69-3588-4854-94C7-67E46784B3C5}" dt="2023-04-03T06:36:44.921" v="11814" actId="478"/>
          <ac:spMkLst>
            <pc:docMk/>
            <pc:sldMk cId="959975826" sldId="413"/>
            <ac:spMk id="4" creationId="{A8277BD7-AF9B-CA0B-3351-5D0DCBCA23DD}"/>
          </ac:spMkLst>
        </pc:spChg>
        <pc:spChg chg="mod">
          <ac:chgData name="강길" userId="e970a1c59282d662" providerId="LiveId" clId="{68343F69-3588-4854-94C7-67E46784B3C5}" dt="2023-04-03T06:57:41.447" v="12062" actId="20577"/>
          <ac:spMkLst>
            <pc:docMk/>
            <pc:sldMk cId="959975826" sldId="413"/>
            <ac:spMk id="6" creationId="{A111ED05-9736-3203-B58B-21872027741D}"/>
          </ac:spMkLst>
        </pc:spChg>
        <pc:spChg chg="del">
          <ac:chgData name="강길" userId="e970a1c59282d662" providerId="LiveId" clId="{68343F69-3588-4854-94C7-67E46784B3C5}" dt="2023-04-03T06:36:54.499" v="11815" actId="478"/>
          <ac:spMkLst>
            <pc:docMk/>
            <pc:sldMk cId="959975826" sldId="413"/>
            <ac:spMk id="8" creationId="{9E5BE3C8-81AB-C635-3454-E97A5777FFA8}"/>
          </ac:spMkLst>
        </pc:spChg>
        <pc:spChg chg="del">
          <ac:chgData name="강길" userId="e970a1c59282d662" providerId="LiveId" clId="{68343F69-3588-4854-94C7-67E46784B3C5}" dt="2023-04-03T06:36:54.499" v="11815" actId="478"/>
          <ac:spMkLst>
            <pc:docMk/>
            <pc:sldMk cId="959975826" sldId="413"/>
            <ac:spMk id="10" creationId="{234E5420-2169-DC32-47B1-53CE767CD038}"/>
          </ac:spMkLst>
        </pc:spChg>
        <pc:spChg chg="del">
          <ac:chgData name="강길" userId="e970a1c59282d662" providerId="LiveId" clId="{68343F69-3588-4854-94C7-67E46784B3C5}" dt="2023-04-03T06:36:54.499" v="11815" actId="478"/>
          <ac:spMkLst>
            <pc:docMk/>
            <pc:sldMk cId="959975826" sldId="413"/>
            <ac:spMk id="11" creationId="{30BFD088-4481-76EC-AA7F-164CEAE70EF5}"/>
          </ac:spMkLst>
        </pc:spChg>
        <pc:spChg chg="add mod">
          <ac:chgData name="강길" userId="e970a1c59282d662" providerId="LiveId" clId="{68343F69-3588-4854-94C7-67E46784B3C5}" dt="2023-04-03T14:41:01.388" v="18707" actId="2711"/>
          <ac:spMkLst>
            <pc:docMk/>
            <pc:sldMk cId="959975826" sldId="413"/>
            <ac:spMk id="12" creationId="{D4A45F63-CE74-E33E-22C6-DC1BF352978E}"/>
          </ac:spMkLst>
        </pc:spChg>
        <pc:spChg chg="add mod">
          <ac:chgData name="강길" userId="e970a1c59282d662" providerId="LiveId" clId="{68343F69-3588-4854-94C7-67E46784B3C5}" dt="2023-04-03T06:52:18.828" v="11899" actId="1036"/>
          <ac:spMkLst>
            <pc:docMk/>
            <pc:sldMk cId="959975826" sldId="413"/>
            <ac:spMk id="13" creationId="{915318C1-6491-E17E-06BC-57998602DAAD}"/>
          </ac:spMkLst>
        </pc:spChg>
        <pc:spChg chg="add mod">
          <ac:chgData name="강길" userId="e970a1c59282d662" providerId="LiveId" clId="{68343F69-3588-4854-94C7-67E46784B3C5}" dt="2023-04-03T06:55:47.383" v="12060" actId="1076"/>
          <ac:spMkLst>
            <pc:docMk/>
            <pc:sldMk cId="959975826" sldId="413"/>
            <ac:spMk id="18" creationId="{8AE4F97D-3FFE-E286-6657-C25C80C99D58}"/>
          </ac:spMkLst>
        </pc:spChg>
        <pc:picChg chg="del">
          <ac:chgData name="강길" userId="e970a1c59282d662" providerId="LiveId" clId="{68343F69-3588-4854-94C7-67E46784B3C5}" dt="2023-04-03T06:36:54.499" v="11815" actId="478"/>
          <ac:picMkLst>
            <pc:docMk/>
            <pc:sldMk cId="959975826" sldId="413"/>
            <ac:picMk id="3" creationId="{7A5FA776-AE25-2C00-7094-CA7940B56FE8}"/>
          </ac:picMkLst>
        </pc:picChg>
        <pc:picChg chg="del">
          <ac:chgData name="강길" userId="e970a1c59282d662" providerId="LiveId" clId="{68343F69-3588-4854-94C7-67E46784B3C5}" dt="2023-04-03T06:36:54.499" v="11815" actId="478"/>
          <ac:picMkLst>
            <pc:docMk/>
            <pc:sldMk cId="959975826" sldId="413"/>
            <ac:picMk id="7" creationId="{28746593-31FC-21BF-58E3-8F284B1B11DF}"/>
          </ac:picMkLst>
        </pc:picChg>
        <pc:picChg chg="add mod">
          <ac:chgData name="강길" userId="e970a1c59282d662" providerId="LiveId" clId="{68343F69-3588-4854-94C7-67E46784B3C5}" dt="2023-04-03T06:52:18.828" v="11899" actId="1036"/>
          <ac:picMkLst>
            <pc:docMk/>
            <pc:sldMk cId="959975826" sldId="413"/>
            <ac:picMk id="9" creationId="{65A203FD-C830-42B0-630E-D513C85B83FD}"/>
          </ac:picMkLst>
        </pc:picChg>
        <pc:picChg chg="add del mod">
          <ac:chgData name="강길" userId="e970a1c59282d662" providerId="LiveId" clId="{68343F69-3588-4854-94C7-67E46784B3C5}" dt="2023-04-03T06:52:10.981" v="11885" actId="478"/>
          <ac:picMkLst>
            <pc:docMk/>
            <pc:sldMk cId="959975826" sldId="413"/>
            <ac:picMk id="15" creationId="{D4BFE99E-BF07-59C6-C7CF-0EE1920C465D}"/>
          </ac:picMkLst>
        </pc:picChg>
        <pc:picChg chg="add mod">
          <ac:chgData name="강길" userId="e970a1c59282d662" providerId="LiveId" clId="{68343F69-3588-4854-94C7-67E46784B3C5}" dt="2023-04-03T06:54:56.006" v="12052" actId="14100"/>
          <ac:picMkLst>
            <pc:docMk/>
            <pc:sldMk cId="959975826" sldId="413"/>
            <ac:picMk id="17" creationId="{E0AF11C0-F29B-7F00-F8BA-39C84129D5C9}"/>
          </ac:picMkLst>
        </pc:picChg>
        <pc:picChg chg="add del mod">
          <ac:chgData name="강길" userId="e970a1c59282d662" providerId="LiveId" clId="{68343F69-3588-4854-94C7-67E46784B3C5}" dt="2023-04-03T06:55:37.504" v="12055" actId="478"/>
          <ac:picMkLst>
            <pc:docMk/>
            <pc:sldMk cId="959975826" sldId="413"/>
            <ac:picMk id="20" creationId="{9C518CE5-7AED-9C7B-ACF7-251D9DF0289A}"/>
          </ac:picMkLst>
        </pc:picChg>
        <pc:picChg chg="add mod">
          <ac:chgData name="강길" userId="e970a1c59282d662" providerId="LiveId" clId="{68343F69-3588-4854-94C7-67E46784B3C5}" dt="2023-04-03T06:55:43.065" v="12059" actId="1076"/>
          <ac:picMkLst>
            <pc:docMk/>
            <pc:sldMk cId="959975826" sldId="413"/>
            <ac:picMk id="22" creationId="{F9622F49-CC15-F66E-2040-AF6AADB6A91C}"/>
          </ac:picMkLst>
        </pc:picChg>
        <pc:picChg chg="del">
          <ac:chgData name="강길" userId="e970a1c59282d662" providerId="LiveId" clId="{68343F69-3588-4854-94C7-67E46784B3C5}" dt="2023-04-03T06:36:54.499" v="11815" actId="478"/>
          <ac:picMkLst>
            <pc:docMk/>
            <pc:sldMk cId="959975826" sldId="413"/>
            <ac:picMk id="3074" creationId="{318DB318-EAAD-E15F-647F-68216BB861D9}"/>
          </ac:picMkLst>
        </pc:picChg>
        <pc:cxnChg chg="del">
          <ac:chgData name="강길" userId="e970a1c59282d662" providerId="LiveId" clId="{68343F69-3588-4854-94C7-67E46784B3C5}" dt="2023-04-03T06:36:54.499" v="11815" actId="478"/>
          <ac:cxnSpMkLst>
            <pc:docMk/>
            <pc:sldMk cId="959975826" sldId="413"/>
            <ac:cxnSpMk id="104" creationId="{00000000-0000-0000-0000-000000000000}"/>
          </ac:cxnSpMkLst>
        </pc:cxnChg>
      </pc:sldChg>
      <pc:sldChg chg="addSp delSp modSp add mod">
        <pc:chgData name="강길" userId="e970a1c59282d662" providerId="LiveId" clId="{68343F69-3588-4854-94C7-67E46784B3C5}" dt="2023-04-03T07:32:33.850" v="12527" actId="1038"/>
        <pc:sldMkLst>
          <pc:docMk/>
          <pc:sldMk cId="2387149999" sldId="414"/>
        </pc:sldMkLst>
        <pc:spChg chg="add mod">
          <ac:chgData name="강길" userId="e970a1c59282d662" providerId="LiveId" clId="{68343F69-3588-4854-94C7-67E46784B3C5}" dt="2023-04-03T07:16:27.158" v="12376" actId="20577"/>
          <ac:spMkLst>
            <pc:docMk/>
            <pc:sldMk cId="2387149999" sldId="414"/>
            <ac:spMk id="3" creationId="{1079304F-E530-10C7-49C0-8F82526DAD74}"/>
          </ac:spMkLst>
        </pc:spChg>
        <pc:spChg chg="mod">
          <ac:chgData name="강길" userId="e970a1c59282d662" providerId="LiveId" clId="{68343F69-3588-4854-94C7-67E46784B3C5}" dt="2023-04-03T07:15:41.947" v="12372" actId="20577"/>
          <ac:spMkLst>
            <pc:docMk/>
            <pc:sldMk cId="2387149999" sldId="414"/>
            <ac:spMk id="6" creationId="{A111ED05-9736-3203-B58B-21872027741D}"/>
          </ac:spMkLst>
        </pc:spChg>
        <pc:spChg chg="add mod">
          <ac:chgData name="강길" userId="e970a1c59282d662" providerId="LiveId" clId="{68343F69-3588-4854-94C7-67E46784B3C5}" dt="2023-04-03T07:16:32.531" v="12392" actId="1035"/>
          <ac:spMkLst>
            <pc:docMk/>
            <pc:sldMk cId="2387149999" sldId="414"/>
            <ac:spMk id="8" creationId="{CBFB685A-F973-040F-9502-58DB781422DE}"/>
          </ac:spMkLst>
        </pc:spChg>
        <pc:spChg chg="add mod">
          <ac:chgData name="강길" userId="e970a1c59282d662" providerId="LiveId" clId="{68343F69-3588-4854-94C7-67E46784B3C5}" dt="2023-04-03T07:16:32.531" v="12392" actId="1035"/>
          <ac:spMkLst>
            <pc:docMk/>
            <pc:sldMk cId="2387149999" sldId="414"/>
            <ac:spMk id="10" creationId="{EBAE5F08-BDD0-57D4-DC1F-E942786A949F}"/>
          </ac:spMkLst>
        </pc:spChg>
        <pc:spChg chg="add mod">
          <ac:chgData name="강길" userId="e970a1c59282d662" providerId="LiveId" clId="{68343F69-3588-4854-94C7-67E46784B3C5}" dt="2023-04-03T07:16:32.531" v="12392" actId="1035"/>
          <ac:spMkLst>
            <pc:docMk/>
            <pc:sldMk cId="2387149999" sldId="414"/>
            <ac:spMk id="11" creationId="{C57899E2-58A2-6F91-D20F-FBC13C4A9321}"/>
          </ac:spMkLst>
        </pc:spChg>
        <pc:spChg chg="del">
          <ac:chgData name="강길" userId="e970a1c59282d662" providerId="LiveId" clId="{68343F69-3588-4854-94C7-67E46784B3C5}" dt="2023-04-03T07:07:07.262" v="12064" actId="478"/>
          <ac:spMkLst>
            <pc:docMk/>
            <pc:sldMk cId="2387149999" sldId="414"/>
            <ac:spMk id="12" creationId="{D4A45F63-CE74-E33E-22C6-DC1BF352978E}"/>
          </ac:spMkLst>
        </pc:spChg>
        <pc:spChg chg="del">
          <ac:chgData name="강길" userId="e970a1c59282d662" providerId="LiveId" clId="{68343F69-3588-4854-94C7-67E46784B3C5}" dt="2023-04-03T07:07:07.262" v="12064" actId="478"/>
          <ac:spMkLst>
            <pc:docMk/>
            <pc:sldMk cId="2387149999" sldId="414"/>
            <ac:spMk id="13" creationId="{915318C1-6491-E17E-06BC-57998602DAAD}"/>
          </ac:spMkLst>
        </pc:spChg>
        <pc:spChg chg="add mod">
          <ac:chgData name="강길" userId="e970a1c59282d662" providerId="LiveId" clId="{68343F69-3588-4854-94C7-67E46784B3C5}" dt="2023-04-03T07:16:32.531" v="12392" actId="1035"/>
          <ac:spMkLst>
            <pc:docMk/>
            <pc:sldMk cId="2387149999" sldId="414"/>
            <ac:spMk id="14" creationId="{726E7719-A7A7-235D-7190-92910A593177}"/>
          </ac:spMkLst>
        </pc:spChg>
        <pc:spChg chg="add mod">
          <ac:chgData name="강길" userId="e970a1c59282d662" providerId="LiveId" clId="{68343F69-3588-4854-94C7-67E46784B3C5}" dt="2023-04-03T07:18:18.539" v="12471" actId="1038"/>
          <ac:spMkLst>
            <pc:docMk/>
            <pc:sldMk cId="2387149999" sldId="414"/>
            <ac:spMk id="15" creationId="{DAF2D8EB-0FF5-1204-C3AA-0792A2259A7A}"/>
          </ac:spMkLst>
        </pc:spChg>
        <pc:spChg chg="add mod">
          <ac:chgData name="강길" userId="e970a1c59282d662" providerId="LiveId" clId="{68343F69-3588-4854-94C7-67E46784B3C5}" dt="2023-04-03T07:18:07.109" v="12452" actId="1076"/>
          <ac:spMkLst>
            <pc:docMk/>
            <pc:sldMk cId="2387149999" sldId="414"/>
            <ac:spMk id="16" creationId="{1DC32878-CD43-25F6-BB85-BA47E877A7CE}"/>
          </ac:spMkLst>
        </pc:spChg>
        <pc:spChg chg="del">
          <ac:chgData name="강길" userId="e970a1c59282d662" providerId="LiveId" clId="{68343F69-3588-4854-94C7-67E46784B3C5}" dt="2023-04-03T07:07:07.262" v="12064" actId="478"/>
          <ac:spMkLst>
            <pc:docMk/>
            <pc:sldMk cId="2387149999" sldId="414"/>
            <ac:spMk id="18" creationId="{8AE4F97D-3FFE-E286-6657-C25C80C99D58}"/>
          </ac:spMkLst>
        </pc:spChg>
        <pc:spChg chg="add mod">
          <ac:chgData name="강길" userId="e970a1c59282d662" providerId="LiveId" clId="{68343F69-3588-4854-94C7-67E46784B3C5}" dt="2023-04-03T07:18:51.254" v="12491" actId="207"/>
          <ac:spMkLst>
            <pc:docMk/>
            <pc:sldMk cId="2387149999" sldId="414"/>
            <ac:spMk id="19" creationId="{B1C68411-E8C7-B01F-F7C8-6DC18198251A}"/>
          </ac:spMkLst>
        </pc:spChg>
        <pc:picChg chg="add mod">
          <ac:chgData name="강길" userId="e970a1c59282d662" providerId="LiveId" clId="{68343F69-3588-4854-94C7-67E46784B3C5}" dt="2023-04-03T07:32:33.850" v="12527" actId="1038"/>
          <ac:picMkLst>
            <pc:docMk/>
            <pc:sldMk cId="2387149999" sldId="414"/>
            <ac:picMk id="4" creationId="{96317941-C267-C8EB-5EAC-954C2B1C52D5}"/>
          </ac:picMkLst>
        </pc:picChg>
        <pc:picChg chg="add mod">
          <ac:chgData name="강길" userId="e970a1c59282d662" providerId="LiveId" clId="{68343F69-3588-4854-94C7-67E46784B3C5}" dt="2023-04-03T07:16:32.531" v="12392" actId="1035"/>
          <ac:picMkLst>
            <pc:docMk/>
            <pc:sldMk cId="2387149999" sldId="414"/>
            <ac:picMk id="7" creationId="{6FE3D943-6A72-F12B-854B-D1D6C8DF1D39}"/>
          </ac:picMkLst>
        </pc:picChg>
        <pc:picChg chg="del">
          <ac:chgData name="강길" userId="e970a1c59282d662" providerId="LiveId" clId="{68343F69-3588-4854-94C7-67E46784B3C5}" dt="2023-04-03T07:07:07.262" v="12064" actId="478"/>
          <ac:picMkLst>
            <pc:docMk/>
            <pc:sldMk cId="2387149999" sldId="414"/>
            <ac:picMk id="9" creationId="{65A203FD-C830-42B0-630E-D513C85B83FD}"/>
          </ac:picMkLst>
        </pc:picChg>
        <pc:picChg chg="del">
          <ac:chgData name="강길" userId="e970a1c59282d662" providerId="LiveId" clId="{68343F69-3588-4854-94C7-67E46784B3C5}" dt="2023-04-03T07:07:07.262" v="12064" actId="478"/>
          <ac:picMkLst>
            <pc:docMk/>
            <pc:sldMk cId="2387149999" sldId="414"/>
            <ac:picMk id="17" creationId="{E0AF11C0-F29B-7F00-F8BA-39C84129D5C9}"/>
          </ac:picMkLst>
        </pc:picChg>
        <pc:picChg chg="del">
          <ac:chgData name="강길" userId="e970a1c59282d662" providerId="LiveId" clId="{68343F69-3588-4854-94C7-67E46784B3C5}" dt="2023-04-03T07:07:07.262" v="12064" actId="478"/>
          <ac:picMkLst>
            <pc:docMk/>
            <pc:sldMk cId="2387149999" sldId="414"/>
            <ac:picMk id="22" creationId="{F9622F49-CC15-F66E-2040-AF6AADB6A91C}"/>
          </ac:picMkLst>
        </pc:picChg>
      </pc:sldChg>
      <pc:sldChg chg="addSp delSp modSp add mod ord">
        <pc:chgData name="강길" userId="e970a1c59282d662" providerId="LiveId" clId="{68343F69-3588-4854-94C7-67E46784B3C5}" dt="2023-04-03T22:55:42.234" v="22772" actId="20577"/>
        <pc:sldMkLst>
          <pc:docMk/>
          <pc:sldMk cId="2023293333" sldId="415"/>
        </pc:sldMkLst>
        <pc:spChg chg="add mod">
          <ac:chgData name="강길" userId="e970a1c59282d662" providerId="LiveId" clId="{68343F69-3588-4854-94C7-67E46784B3C5}" dt="2023-04-03T22:55:42.234" v="22772" actId="20577"/>
          <ac:spMkLst>
            <pc:docMk/>
            <pc:sldMk cId="2023293333" sldId="415"/>
            <ac:spMk id="3" creationId="{D15DC6FC-FE55-1903-7E44-C8F7E4232403}"/>
          </ac:spMkLst>
        </pc:spChg>
        <pc:spChg chg="mod">
          <ac:chgData name="강길" userId="e970a1c59282d662" providerId="LiveId" clId="{68343F69-3588-4854-94C7-67E46784B3C5}" dt="2023-04-03T07:35:05.792" v="12655" actId="20577"/>
          <ac:spMkLst>
            <pc:docMk/>
            <pc:sldMk cId="2023293333" sldId="415"/>
            <ac:spMk id="6" creationId="{A111ED05-9736-3203-B58B-21872027741D}"/>
          </ac:spMkLst>
        </pc:spChg>
        <pc:picChg chg="add del mod modCrop">
          <ac:chgData name="강길" userId="e970a1c59282d662" providerId="LiveId" clId="{68343F69-3588-4854-94C7-67E46784B3C5}" dt="2023-04-03T07:41:27.857" v="12727" actId="21"/>
          <ac:picMkLst>
            <pc:docMk/>
            <pc:sldMk cId="2023293333" sldId="415"/>
            <ac:picMk id="8" creationId="{7430AB3B-91F8-2F9D-CE39-66322AF6837F}"/>
          </ac:picMkLst>
        </pc:picChg>
      </pc:sldChg>
      <pc:sldChg chg="addSp delSp modSp add mod">
        <pc:chgData name="강길" userId="e970a1c59282d662" providerId="LiveId" clId="{68343F69-3588-4854-94C7-67E46784B3C5}" dt="2023-04-03T14:46:20.391" v="18824" actId="5793"/>
        <pc:sldMkLst>
          <pc:docMk/>
          <pc:sldMk cId="4287151937" sldId="416"/>
        </pc:sldMkLst>
        <pc:spChg chg="del">
          <ac:chgData name="강길" userId="e970a1c59282d662" providerId="LiveId" clId="{68343F69-3588-4854-94C7-67E46784B3C5}" dt="2023-04-03T07:44:46.927" v="12734" actId="478"/>
          <ac:spMkLst>
            <pc:docMk/>
            <pc:sldMk cId="4287151937" sldId="416"/>
            <ac:spMk id="3" creationId="{D15DC6FC-FE55-1903-7E44-C8F7E4232403}"/>
          </ac:spMkLst>
        </pc:spChg>
        <pc:spChg chg="add mod">
          <ac:chgData name="강길" userId="e970a1c59282d662" providerId="LiveId" clId="{68343F69-3588-4854-94C7-67E46784B3C5}" dt="2023-04-03T14:29:27.456" v="18553" actId="20577"/>
          <ac:spMkLst>
            <pc:docMk/>
            <pc:sldMk cId="4287151937" sldId="416"/>
            <ac:spMk id="4" creationId="{C012F486-1D8A-061B-DD67-95DF033138AE}"/>
          </ac:spMkLst>
        </pc:spChg>
        <pc:spChg chg="mod">
          <ac:chgData name="강길" userId="e970a1c59282d662" providerId="LiveId" clId="{68343F69-3588-4854-94C7-67E46784B3C5}" dt="2023-04-03T07:50:24.546" v="12842" actId="20577"/>
          <ac:spMkLst>
            <pc:docMk/>
            <pc:sldMk cId="4287151937" sldId="416"/>
            <ac:spMk id="6" creationId="{A111ED05-9736-3203-B58B-21872027741D}"/>
          </ac:spMkLst>
        </pc:spChg>
        <pc:spChg chg="add mod">
          <ac:chgData name="강길" userId="e970a1c59282d662" providerId="LiveId" clId="{68343F69-3588-4854-94C7-67E46784B3C5}" dt="2023-04-03T14:46:20.391" v="18824" actId="5793"/>
          <ac:spMkLst>
            <pc:docMk/>
            <pc:sldMk cId="4287151937" sldId="416"/>
            <ac:spMk id="9" creationId="{63F28F4E-2FFC-2352-5FC8-D87205B468E0}"/>
          </ac:spMkLst>
        </pc:spChg>
        <pc:picChg chg="add mod">
          <ac:chgData name="강길" userId="e970a1c59282d662" providerId="LiveId" clId="{68343F69-3588-4854-94C7-67E46784B3C5}" dt="2023-04-03T14:00:14.099" v="17257" actId="1076"/>
          <ac:picMkLst>
            <pc:docMk/>
            <pc:sldMk cId="4287151937" sldId="416"/>
            <ac:picMk id="7" creationId="{0676D35B-73CB-A4B7-BF70-4E4D6C4B8533}"/>
          </ac:picMkLst>
        </pc:picChg>
        <pc:picChg chg="mod modCrop">
          <ac:chgData name="강길" userId="e970a1c59282d662" providerId="LiveId" clId="{68343F69-3588-4854-94C7-67E46784B3C5}" dt="2023-04-03T07:56:30.258" v="12925" actId="1076"/>
          <ac:picMkLst>
            <pc:docMk/>
            <pc:sldMk cId="4287151937" sldId="416"/>
            <ac:picMk id="8" creationId="{7430AB3B-91F8-2F9D-CE39-66322AF6837F}"/>
          </ac:picMkLst>
        </pc:picChg>
      </pc:sldChg>
      <pc:sldChg chg="addSp delSp modSp add mod">
        <pc:chgData name="강길" userId="e970a1c59282d662" providerId="LiveId" clId="{68343F69-3588-4854-94C7-67E46784B3C5}" dt="2023-04-03T14:46:45.451" v="18841" actId="1036"/>
        <pc:sldMkLst>
          <pc:docMk/>
          <pc:sldMk cId="2720275546" sldId="417"/>
        </pc:sldMkLst>
        <pc:spChg chg="add mod">
          <ac:chgData name="강길" userId="e970a1c59282d662" providerId="LiveId" clId="{68343F69-3588-4854-94C7-67E46784B3C5}" dt="2023-04-03T14:37:07.793" v="18690" actId="2711"/>
          <ac:spMkLst>
            <pc:docMk/>
            <pc:sldMk cId="2720275546" sldId="417"/>
            <ac:spMk id="3" creationId="{30B6F24D-EDB6-FB78-83BA-7ED145A571EC}"/>
          </ac:spMkLst>
        </pc:spChg>
        <pc:spChg chg="del">
          <ac:chgData name="강길" userId="e970a1c59282d662" providerId="LiveId" clId="{68343F69-3588-4854-94C7-67E46784B3C5}" dt="2023-04-03T08:08:53.243" v="13253" actId="478"/>
          <ac:spMkLst>
            <pc:docMk/>
            <pc:sldMk cId="2720275546" sldId="417"/>
            <ac:spMk id="4" creationId="{C012F486-1D8A-061B-DD67-95DF033138AE}"/>
          </ac:spMkLst>
        </pc:spChg>
        <pc:spChg chg="mod">
          <ac:chgData name="강길" userId="e970a1c59282d662" providerId="LiveId" clId="{68343F69-3588-4854-94C7-67E46784B3C5}" dt="2023-04-03T08:08:45.862" v="13251" actId="20577"/>
          <ac:spMkLst>
            <pc:docMk/>
            <pc:sldMk cId="2720275546" sldId="417"/>
            <ac:spMk id="6" creationId="{A111ED05-9736-3203-B58B-21872027741D}"/>
          </ac:spMkLst>
        </pc:spChg>
        <pc:spChg chg="del">
          <ac:chgData name="강길" userId="e970a1c59282d662" providerId="LiveId" clId="{68343F69-3588-4854-94C7-67E46784B3C5}" dt="2023-04-03T08:08:52.164" v="13252" actId="478"/>
          <ac:spMkLst>
            <pc:docMk/>
            <pc:sldMk cId="2720275546" sldId="417"/>
            <ac:spMk id="9" creationId="{63F28F4E-2FFC-2352-5FC8-D87205B468E0}"/>
          </ac:spMkLst>
        </pc:spChg>
        <pc:spChg chg="add del mod">
          <ac:chgData name="강길" userId="e970a1c59282d662" providerId="LiveId" clId="{68343F69-3588-4854-94C7-67E46784B3C5}" dt="2023-04-03T08:17:16.658" v="13352"/>
          <ac:spMkLst>
            <pc:docMk/>
            <pc:sldMk cId="2720275546" sldId="417"/>
            <ac:spMk id="10" creationId="{64B794D4-096D-1948-D2E2-330CC8882A11}"/>
          </ac:spMkLst>
        </pc:spChg>
        <pc:spChg chg="add mod">
          <ac:chgData name="강길" userId="e970a1c59282d662" providerId="LiveId" clId="{68343F69-3588-4854-94C7-67E46784B3C5}" dt="2023-04-03T14:46:45.451" v="18841" actId="1036"/>
          <ac:spMkLst>
            <pc:docMk/>
            <pc:sldMk cId="2720275546" sldId="417"/>
            <ac:spMk id="15" creationId="{B4443028-4296-0099-A002-0366142E1B93}"/>
          </ac:spMkLst>
        </pc:spChg>
        <pc:spChg chg="add mod">
          <ac:chgData name="강길" userId="e970a1c59282d662" providerId="LiveId" clId="{68343F69-3588-4854-94C7-67E46784B3C5}" dt="2023-04-03T14:46:45.451" v="18841" actId="1036"/>
          <ac:spMkLst>
            <pc:docMk/>
            <pc:sldMk cId="2720275546" sldId="417"/>
            <ac:spMk id="16" creationId="{1F2B8050-F846-B27C-537B-B1F9BCD1FB4D}"/>
          </ac:spMkLst>
        </pc:spChg>
        <pc:spChg chg="add mod">
          <ac:chgData name="강길" userId="e970a1c59282d662" providerId="LiveId" clId="{68343F69-3588-4854-94C7-67E46784B3C5}" dt="2023-04-03T14:36:48.283" v="18668" actId="1036"/>
          <ac:spMkLst>
            <pc:docMk/>
            <pc:sldMk cId="2720275546" sldId="417"/>
            <ac:spMk id="17" creationId="{CF7E0E63-9623-93FC-20A7-36CB0C9C9BEB}"/>
          </ac:spMkLst>
        </pc:spChg>
        <pc:spChg chg="add mod">
          <ac:chgData name="강길" userId="e970a1c59282d662" providerId="LiveId" clId="{68343F69-3588-4854-94C7-67E46784B3C5}" dt="2023-04-03T14:37:13.895" v="18691" actId="2711"/>
          <ac:spMkLst>
            <pc:docMk/>
            <pc:sldMk cId="2720275546" sldId="417"/>
            <ac:spMk id="18" creationId="{5A4A26B5-CCD8-AEFF-562F-41C78066D094}"/>
          </ac:spMkLst>
        </pc:spChg>
        <pc:spChg chg="add mod">
          <ac:chgData name="강길" userId="e970a1c59282d662" providerId="LiveId" clId="{68343F69-3588-4854-94C7-67E46784B3C5}" dt="2023-04-03T14:37:07.793" v="18690" actId="2711"/>
          <ac:spMkLst>
            <pc:docMk/>
            <pc:sldMk cId="2720275546" sldId="417"/>
            <ac:spMk id="19" creationId="{D714ECF2-B4C0-2D06-4FD7-B70CBCA756E6}"/>
          </ac:spMkLst>
        </pc:spChg>
        <pc:spChg chg="add mod">
          <ac:chgData name="강길" userId="e970a1c59282d662" providerId="LiveId" clId="{68343F69-3588-4854-94C7-67E46784B3C5}" dt="2023-04-03T14:46:45.451" v="18841" actId="1036"/>
          <ac:spMkLst>
            <pc:docMk/>
            <pc:sldMk cId="2720275546" sldId="417"/>
            <ac:spMk id="20" creationId="{2C898ED5-A12D-EA5A-35BB-F3D7BD6CAE6C}"/>
          </ac:spMkLst>
        </pc:spChg>
        <pc:spChg chg="add mod">
          <ac:chgData name="강길" userId="e970a1c59282d662" providerId="LiveId" clId="{68343F69-3588-4854-94C7-67E46784B3C5}" dt="2023-04-03T14:46:45.451" v="18841" actId="1036"/>
          <ac:spMkLst>
            <pc:docMk/>
            <pc:sldMk cId="2720275546" sldId="417"/>
            <ac:spMk id="21" creationId="{34A2B1E0-6170-87DC-C3DF-6E76AE121B70}"/>
          </ac:spMkLst>
        </pc:spChg>
        <pc:picChg chg="del">
          <ac:chgData name="강길" userId="e970a1c59282d662" providerId="LiveId" clId="{68343F69-3588-4854-94C7-67E46784B3C5}" dt="2023-04-03T08:08:53.953" v="13254" actId="478"/>
          <ac:picMkLst>
            <pc:docMk/>
            <pc:sldMk cId="2720275546" sldId="417"/>
            <ac:picMk id="7" creationId="{0676D35B-73CB-A4B7-BF70-4E4D6C4B8533}"/>
          </ac:picMkLst>
        </pc:picChg>
        <pc:picChg chg="mod modCrop">
          <ac:chgData name="강길" userId="e970a1c59282d662" providerId="LiveId" clId="{68343F69-3588-4854-94C7-67E46784B3C5}" dt="2023-04-03T08:09:25.957" v="13260" actId="1076"/>
          <ac:picMkLst>
            <pc:docMk/>
            <pc:sldMk cId="2720275546" sldId="417"/>
            <ac:picMk id="8" creationId="{7430AB3B-91F8-2F9D-CE39-66322AF6837F}"/>
          </ac:picMkLst>
        </pc:picChg>
        <pc:picChg chg="add mod">
          <ac:chgData name="강길" userId="e970a1c59282d662" providerId="LiveId" clId="{68343F69-3588-4854-94C7-67E46784B3C5}" dt="2023-04-03T14:36:48.283" v="18668" actId="1036"/>
          <ac:picMkLst>
            <pc:docMk/>
            <pc:sldMk cId="2720275546" sldId="417"/>
            <ac:picMk id="12" creationId="{5EC2622D-CFC5-4DCC-A325-8988D30872EE}"/>
          </ac:picMkLst>
        </pc:picChg>
        <pc:picChg chg="add mod">
          <ac:chgData name="강길" userId="e970a1c59282d662" providerId="LiveId" clId="{68343F69-3588-4854-94C7-67E46784B3C5}" dt="2023-04-03T14:46:45.451" v="18841" actId="1036"/>
          <ac:picMkLst>
            <pc:docMk/>
            <pc:sldMk cId="2720275546" sldId="417"/>
            <ac:picMk id="14" creationId="{61603E93-FD10-D891-81C1-487FA2D492A8}"/>
          </ac:picMkLst>
        </pc:picChg>
      </pc:sldChg>
      <pc:sldChg chg="addSp delSp modSp add del mod">
        <pc:chgData name="강길" userId="e970a1c59282d662" providerId="LiveId" clId="{68343F69-3588-4854-94C7-67E46784B3C5}" dt="2023-04-03T13:56:00.126" v="17036" actId="47"/>
        <pc:sldMkLst>
          <pc:docMk/>
          <pc:sldMk cId="1868496096" sldId="418"/>
        </pc:sldMkLst>
        <pc:spChg chg="del">
          <ac:chgData name="강길" userId="e970a1c59282d662" providerId="LiveId" clId="{68343F69-3588-4854-94C7-67E46784B3C5}" dt="2023-04-03T08:25:02.937" v="13600" actId="478"/>
          <ac:spMkLst>
            <pc:docMk/>
            <pc:sldMk cId="1868496096" sldId="418"/>
            <ac:spMk id="3" creationId="{30B6F24D-EDB6-FB78-83BA-7ED145A571EC}"/>
          </ac:spMkLst>
        </pc:spChg>
        <pc:spChg chg="mod">
          <ac:chgData name="강길" userId="e970a1c59282d662" providerId="LiveId" clId="{68343F69-3588-4854-94C7-67E46784B3C5}" dt="2023-04-03T08:24:15.472" v="13570" actId="20577"/>
          <ac:spMkLst>
            <pc:docMk/>
            <pc:sldMk cId="1868496096" sldId="418"/>
            <ac:spMk id="5" creationId="{559F9ACB-1FE2-BA09-3909-C042CA5559B5}"/>
          </ac:spMkLst>
        </pc:spChg>
        <pc:spChg chg="mod">
          <ac:chgData name="강길" userId="e970a1c59282d662" providerId="LiveId" clId="{68343F69-3588-4854-94C7-67E46784B3C5}" dt="2023-04-03T08:24:58.926" v="13599" actId="20577"/>
          <ac:spMkLst>
            <pc:docMk/>
            <pc:sldMk cId="1868496096" sldId="418"/>
            <ac:spMk id="6" creationId="{A111ED05-9736-3203-B58B-21872027741D}"/>
          </ac:spMkLst>
        </pc:spChg>
        <pc:spChg chg="add mod">
          <ac:chgData name="강길" userId="e970a1c59282d662" providerId="LiveId" clId="{68343F69-3588-4854-94C7-67E46784B3C5}" dt="2023-04-03T13:53:02.725" v="16892" actId="14100"/>
          <ac:spMkLst>
            <pc:docMk/>
            <pc:sldMk cId="1868496096" sldId="418"/>
            <ac:spMk id="9" creationId="{E6364055-7847-A647-6764-5E4382C9E9F0}"/>
          </ac:spMkLst>
        </pc:spChg>
        <pc:spChg chg="add del mod">
          <ac:chgData name="강길" userId="e970a1c59282d662" providerId="LiveId" clId="{68343F69-3588-4854-94C7-67E46784B3C5}" dt="2023-04-03T13:39:58.752" v="16619" actId="478"/>
          <ac:spMkLst>
            <pc:docMk/>
            <pc:sldMk cId="1868496096" sldId="418"/>
            <ac:spMk id="10" creationId="{33F8D2B6-822F-303F-9437-4CBD76D1D13F}"/>
          </ac:spMkLst>
        </pc:spChg>
        <pc:picChg chg="add del mod">
          <ac:chgData name="강길" userId="e970a1c59282d662" providerId="LiveId" clId="{68343F69-3588-4854-94C7-67E46784B3C5}" dt="2023-04-03T13:35:02.971" v="16471" actId="478"/>
          <ac:picMkLst>
            <pc:docMk/>
            <pc:sldMk cId="1868496096" sldId="418"/>
            <ac:picMk id="7" creationId="{38346DC2-6F57-89C4-EA04-64DE2FA68DB9}"/>
          </ac:picMkLst>
        </pc:picChg>
        <pc:picChg chg="del">
          <ac:chgData name="강길" userId="e970a1c59282d662" providerId="LiveId" clId="{68343F69-3588-4854-94C7-67E46784B3C5}" dt="2023-04-03T08:25:02.937" v="13600" actId="478"/>
          <ac:picMkLst>
            <pc:docMk/>
            <pc:sldMk cId="1868496096" sldId="418"/>
            <ac:picMk id="8" creationId="{7430AB3B-91F8-2F9D-CE39-66322AF6837F}"/>
          </ac:picMkLst>
        </pc:picChg>
        <pc:picChg chg="del">
          <ac:chgData name="강길" userId="e970a1c59282d662" providerId="LiveId" clId="{68343F69-3588-4854-94C7-67E46784B3C5}" dt="2023-04-03T08:25:02.937" v="13600" actId="478"/>
          <ac:picMkLst>
            <pc:docMk/>
            <pc:sldMk cId="1868496096" sldId="418"/>
            <ac:picMk id="12" creationId="{5EC2622D-CFC5-4DCC-A325-8988D30872EE}"/>
          </ac:picMkLst>
        </pc:picChg>
      </pc:sldChg>
      <pc:sldChg chg="addSp delSp modSp add mod modNotesTx">
        <pc:chgData name="강길" userId="e970a1c59282d662" providerId="LiveId" clId="{68343F69-3588-4854-94C7-67E46784B3C5}" dt="2023-04-03T22:16:46.283" v="21167" actId="20577"/>
        <pc:sldMkLst>
          <pc:docMk/>
          <pc:sldMk cId="2472825891" sldId="419"/>
        </pc:sldMkLst>
        <pc:spChg chg="mod">
          <ac:chgData name="강길" userId="e970a1c59282d662" providerId="LiveId" clId="{68343F69-3588-4854-94C7-67E46784B3C5}" dt="2023-04-03T08:25:36.499" v="13610" actId="20577"/>
          <ac:spMkLst>
            <pc:docMk/>
            <pc:sldMk cId="2472825891" sldId="419"/>
            <ac:spMk id="6" creationId="{A111ED05-9736-3203-B58B-21872027741D}"/>
          </ac:spMkLst>
        </pc:spChg>
        <pc:spChg chg="add del mod">
          <ac:chgData name="강길" userId="e970a1c59282d662" providerId="LiveId" clId="{68343F69-3588-4854-94C7-67E46784B3C5}" dt="2023-04-03T13:45:30.240" v="16708" actId="478"/>
          <ac:spMkLst>
            <pc:docMk/>
            <pc:sldMk cId="2472825891" sldId="419"/>
            <ac:spMk id="11" creationId="{D79D1CC4-E731-3B46-63D5-3AEFC8657E17}"/>
          </ac:spMkLst>
        </pc:spChg>
        <pc:spChg chg="add mod">
          <ac:chgData name="강길" userId="e970a1c59282d662" providerId="LiveId" clId="{68343F69-3588-4854-94C7-67E46784B3C5}" dt="2023-04-03T22:14:58.939" v="21166" actId="20577"/>
          <ac:spMkLst>
            <pc:docMk/>
            <pc:sldMk cId="2472825891" sldId="419"/>
            <ac:spMk id="12" creationId="{0B96A0AC-DB68-ACFB-84FD-8DEE987DC99D}"/>
          </ac:spMkLst>
        </pc:spChg>
        <pc:picChg chg="add del">
          <ac:chgData name="강길" userId="e970a1c59282d662" providerId="LiveId" clId="{68343F69-3588-4854-94C7-67E46784B3C5}" dt="2023-04-03T08:25:57.516" v="13613" actId="478"/>
          <ac:picMkLst>
            <pc:docMk/>
            <pc:sldMk cId="2472825891" sldId="419"/>
            <ac:picMk id="4" creationId="{23914CA4-A877-4792-061C-855A0C601860}"/>
          </ac:picMkLst>
        </pc:picChg>
        <pc:picChg chg="del">
          <ac:chgData name="강길" userId="e970a1c59282d662" providerId="LiveId" clId="{68343F69-3588-4854-94C7-67E46784B3C5}" dt="2023-04-03T08:25:39.835" v="13611" actId="478"/>
          <ac:picMkLst>
            <pc:docMk/>
            <pc:sldMk cId="2472825891" sldId="419"/>
            <ac:picMk id="7" creationId="{38346DC2-6F57-89C4-EA04-64DE2FA68DB9}"/>
          </ac:picMkLst>
        </pc:picChg>
        <pc:picChg chg="add mod modCrop">
          <ac:chgData name="강길" userId="e970a1c59282d662" providerId="LiveId" clId="{68343F69-3588-4854-94C7-67E46784B3C5}" dt="2023-04-03T14:03:56.152" v="17506" actId="1076"/>
          <ac:picMkLst>
            <pc:docMk/>
            <pc:sldMk cId="2472825891" sldId="419"/>
            <ac:picMk id="9" creationId="{F9B75A33-1DC7-1ABD-FDC2-F02AF3504EB1}"/>
          </ac:picMkLst>
        </pc:picChg>
        <pc:picChg chg="add del mod modCrop">
          <ac:chgData name="강길" userId="e970a1c59282d662" providerId="LiveId" clId="{68343F69-3588-4854-94C7-67E46784B3C5}" dt="2023-04-03T13:45:30.886" v="16709" actId="478"/>
          <ac:picMkLst>
            <pc:docMk/>
            <pc:sldMk cId="2472825891" sldId="419"/>
            <ac:picMk id="10" creationId="{FFF5A591-CE5F-3090-B061-98CAD1CA9FA3}"/>
          </ac:picMkLst>
        </pc:picChg>
      </pc:sldChg>
      <pc:sldChg chg="addSp delSp modSp add mod modNotesTx">
        <pc:chgData name="강길" userId="e970a1c59282d662" providerId="LiveId" clId="{68343F69-3588-4854-94C7-67E46784B3C5}" dt="2023-04-03T22:16:53.329" v="21169" actId="20577"/>
        <pc:sldMkLst>
          <pc:docMk/>
          <pc:sldMk cId="628202586" sldId="420"/>
        </pc:sldMkLst>
        <pc:picChg chg="add mod modCrop">
          <ac:chgData name="강길" userId="e970a1c59282d662" providerId="LiveId" clId="{68343F69-3588-4854-94C7-67E46784B3C5}" dt="2023-04-03T14:10:10.441" v="17851" actId="1076"/>
          <ac:picMkLst>
            <pc:docMk/>
            <pc:sldMk cId="628202586" sldId="420"/>
            <ac:picMk id="4" creationId="{61453454-4B2E-2254-E7B1-5FA23BC34C3E}"/>
          </ac:picMkLst>
        </pc:picChg>
        <pc:picChg chg="add del mod">
          <ac:chgData name="강길" userId="e970a1c59282d662" providerId="LiveId" clId="{68343F69-3588-4854-94C7-67E46784B3C5}" dt="2023-04-03T08:29:14.151" v="13660" actId="478"/>
          <ac:picMkLst>
            <pc:docMk/>
            <pc:sldMk cId="628202586" sldId="420"/>
            <ac:picMk id="8" creationId="{456E3E23-812B-1923-EB40-8014B6664686}"/>
          </ac:picMkLst>
        </pc:picChg>
        <pc:picChg chg="del">
          <ac:chgData name="강길" userId="e970a1c59282d662" providerId="LiveId" clId="{68343F69-3588-4854-94C7-67E46784B3C5}" dt="2023-04-03T08:26:43.194" v="13633" actId="478"/>
          <ac:picMkLst>
            <pc:docMk/>
            <pc:sldMk cId="628202586" sldId="420"/>
            <ac:picMk id="9" creationId="{F9B75A33-1DC7-1ABD-FDC2-F02AF3504EB1}"/>
          </ac:picMkLst>
        </pc:picChg>
        <pc:picChg chg="del">
          <ac:chgData name="강길" userId="e970a1c59282d662" providerId="LiveId" clId="{68343F69-3588-4854-94C7-67E46784B3C5}" dt="2023-04-03T08:26:43.556" v="13634" actId="478"/>
          <ac:picMkLst>
            <pc:docMk/>
            <pc:sldMk cId="628202586" sldId="420"/>
            <ac:picMk id="10" creationId="{FFF5A591-CE5F-3090-B061-98CAD1CA9FA3}"/>
          </ac:picMkLst>
        </pc:picChg>
      </pc:sldChg>
      <pc:sldChg chg="addSp delSp modSp add mod modNotesTx">
        <pc:chgData name="강길" userId="e970a1c59282d662" providerId="LiveId" clId="{68343F69-3588-4854-94C7-67E46784B3C5}" dt="2023-04-03T14:12:22.817" v="17885" actId="20577"/>
        <pc:sldMkLst>
          <pc:docMk/>
          <pc:sldMk cId="2190446522" sldId="421"/>
        </pc:sldMkLst>
        <pc:picChg chg="del">
          <ac:chgData name="강길" userId="e970a1c59282d662" providerId="LiveId" clId="{68343F69-3588-4854-94C7-67E46784B3C5}" dt="2023-04-03T08:29:11.366" v="13659" actId="478"/>
          <ac:picMkLst>
            <pc:docMk/>
            <pc:sldMk cId="2190446522" sldId="421"/>
            <ac:picMk id="4" creationId="{61453454-4B2E-2254-E7B1-5FA23BC34C3E}"/>
          </ac:picMkLst>
        </pc:picChg>
        <pc:picChg chg="add mod">
          <ac:chgData name="강길" userId="e970a1c59282d662" providerId="LiveId" clId="{68343F69-3588-4854-94C7-67E46784B3C5}" dt="2023-04-03T14:11:33.123" v="17859" actId="1076"/>
          <ac:picMkLst>
            <pc:docMk/>
            <pc:sldMk cId="2190446522" sldId="421"/>
            <ac:picMk id="7" creationId="{8B8A5BF7-73E6-068D-0C2A-462D02FC7DA5}"/>
          </ac:picMkLst>
        </pc:picChg>
        <pc:picChg chg="del mod">
          <ac:chgData name="강길" userId="e970a1c59282d662" providerId="LiveId" clId="{68343F69-3588-4854-94C7-67E46784B3C5}" dt="2023-04-03T08:29:08.726" v="13658" actId="478"/>
          <ac:picMkLst>
            <pc:docMk/>
            <pc:sldMk cId="2190446522" sldId="421"/>
            <ac:picMk id="8" creationId="{456E3E23-812B-1923-EB40-8014B6664686}"/>
          </ac:picMkLst>
        </pc:picChg>
      </pc:sldChg>
      <pc:sldChg chg="addSp delSp modSp add mod modNotesTx">
        <pc:chgData name="강길" userId="e970a1c59282d662" providerId="LiveId" clId="{68343F69-3588-4854-94C7-67E46784B3C5}" dt="2023-04-03T14:20:43.157" v="18484" actId="20577"/>
        <pc:sldMkLst>
          <pc:docMk/>
          <pc:sldMk cId="3721941548" sldId="422"/>
        </pc:sldMkLst>
        <pc:spChg chg="add mod">
          <ac:chgData name="강길" userId="e970a1c59282d662" providerId="LiveId" clId="{68343F69-3588-4854-94C7-67E46784B3C5}" dt="2023-04-03T14:20:39.255" v="18483" actId="20577"/>
          <ac:spMkLst>
            <pc:docMk/>
            <pc:sldMk cId="3721941548" sldId="422"/>
            <ac:spMk id="3" creationId="{04F74596-022F-FCB4-0D95-EAFA0295341E}"/>
          </ac:spMkLst>
        </pc:spChg>
        <pc:spChg chg="mod">
          <ac:chgData name="강길" userId="e970a1c59282d662" providerId="LiveId" clId="{68343F69-3588-4854-94C7-67E46784B3C5}" dt="2023-04-03T08:30:01.723" v="13700" actId="20577"/>
          <ac:spMkLst>
            <pc:docMk/>
            <pc:sldMk cId="3721941548" sldId="422"/>
            <ac:spMk id="5" creationId="{559F9ACB-1FE2-BA09-3909-C042CA5559B5}"/>
          </ac:spMkLst>
        </pc:spChg>
        <pc:spChg chg="del mod">
          <ac:chgData name="강길" userId="e970a1c59282d662" providerId="LiveId" clId="{68343F69-3588-4854-94C7-67E46784B3C5}" dt="2023-04-03T08:30:05.489" v="13703" actId="478"/>
          <ac:spMkLst>
            <pc:docMk/>
            <pc:sldMk cId="3721941548" sldId="422"/>
            <ac:spMk id="6" creationId="{A111ED05-9736-3203-B58B-21872027741D}"/>
          </ac:spMkLst>
        </pc:spChg>
        <pc:picChg chg="del">
          <ac:chgData name="강길" userId="e970a1c59282d662" providerId="LiveId" clId="{68343F69-3588-4854-94C7-67E46784B3C5}" dt="2023-04-03T08:30:03.671" v="13701" actId="478"/>
          <ac:picMkLst>
            <pc:docMk/>
            <pc:sldMk cId="3721941548" sldId="422"/>
            <ac:picMk id="7" creationId="{8B8A5BF7-73E6-068D-0C2A-462D02FC7DA5}"/>
          </ac:picMkLst>
        </pc:picChg>
      </pc:sldChg>
      <pc:sldChg chg="addSp delSp modSp add mod">
        <pc:chgData name="강길" userId="e970a1c59282d662" providerId="LiveId" clId="{68343F69-3588-4854-94C7-67E46784B3C5}" dt="2023-04-03T14:44:03.322" v="18823" actId="20577"/>
        <pc:sldMkLst>
          <pc:docMk/>
          <pc:sldMk cId="1388325108" sldId="423"/>
        </pc:sldMkLst>
        <pc:spChg chg="del">
          <ac:chgData name="강길" userId="e970a1c59282d662" providerId="LiveId" clId="{68343F69-3588-4854-94C7-67E46784B3C5}" dt="2023-04-03T12:00:52.394" v="14800" actId="478"/>
          <ac:spMkLst>
            <pc:docMk/>
            <pc:sldMk cId="1388325108" sldId="423"/>
            <ac:spMk id="4" creationId="{C012F486-1D8A-061B-DD67-95DF033138AE}"/>
          </ac:spMkLst>
        </pc:spChg>
        <pc:spChg chg="mod">
          <ac:chgData name="강길" userId="e970a1c59282d662" providerId="LiveId" clId="{68343F69-3588-4854-94C7-67E46784B3C5}" dt="2023-04-03T13:01:53.449" v="14852" actId="20577"/>
          <ac:spMkLst>
            <pc:docMk/>
            <pc:sldMk cId="1388325108" sldId="423"/>
            <ac:spMk id="6" creationId="{A111ED05-9736-3203-B58B-21872027741D}"/>
          </ac:spMkLst>
        </pc:spChg>
        <pc:spChg chg="del mod">
          <ac:chgData name="강길" userId="e970a1c59282d662" providerId="LiveId" clId="{68343F69-3588-4854-94C7-67E46784B3C5}" dt="2023-04-03T12:00:52.394" v="14800" actId="478"/>
          <ac:spMkLst>
            <pc:docMk/>
            <pc:sldMk cId="1388325108" sldId="423"/>
            <ac:spMk id="9" creationId="{63F28F4E-2FFC-2352-5FC8-D87205B468E0}"/>
          </ac:spMkLst>
        </pc:spChg>
        <pc:spChg chg="add del mod">
          <ac:chgData name="강길" userId="e970a1c59282d662" providerId="LiveId" clId="{68343F69-3588-4854-94C7-67E46784B3C5}" dt="2023-04-03T13:06:34.422" v="14874"/>
          <ac:spMkLst>
            <pc:docMk/>
            <pc:sldMk cId="1388325108" sldId="423"/>
            <ac:spMk id="15" creationId="{46327073-CB68-3C87-38A1-971E4EE81A1E}"/>
          </ac:spMkLst>
        </pc:spChg>
        <pc:spChg chg="add del mod">
          <ac:chgData name="강길" userId="e970a1c59282d662" providerId="LiveId" clId="{68343F69-3588-4854-94C7-67E46784B3C5}" dt="2023-04-03T13:06:38.073" v="14879"/>
          <ac:spMkLst>
            <pc:docMk/>
            <pc:sldMk cId="1388325108" sldId="423"/>
            <ac:spMk id="16" creationId="{04877473-C4B3-471B-4563-3DB75F0FA118}"/>
          </ac:spMkLst>
        </pc:spChg>
        <pc:spChg chg="add del mod">
          <ac:chgData name="강길" userId="e970a1c59282d662" providerId="LiveId" clId="{68343F69-3588-4854-94C7-67E46784B3C5}" dt="2023-04-03T13:06:38.073" v="14877"/>
          <ac:spMkLst>
            <pc:docMk/>
            <pc:sldMk cId="1388325108" sldId="423"/>
            <ac:spMk id="18" creationId="{701DAAC3-406E-1B1C-B4DA-B54817BE5019}"/>
          </ac:spMkLst>
        </pc:spChg>
        <pc:spChg chg="add mod">
          <ac:chgData name="강길" userId="e970a1c59282d662" providerId="LiveId" clId="{68343F69-3588-4854-94C7-67E46784B3C5}" dt="2023-04-03T13:07:19.180" v="14904" actId="1076"/>
          <ac:spMkLst>
            <pc:docMk/>
            <pc:sldMk cId="1388325108" sldId="423"/>
            <ac:spMk id="19" creationId="{114CC918-0589-72EF-B086-AEBB740E2681}"/>
          </ac:spMkLst>
        </pc:spChg>
        <pc:spChg chg="add mod">
          <ac:chgData name="강길" userId="e970a1c59282d662" providerId="LiveId" clId="{68343F69-3588-4854-94C7-67E46784B3C5}" dt="2023-04-03T14:44:03.322" v="18823" actId="20577"/>
          <ac:spMkLst>
            <pc:docMk/>
            <pc:sldMk cId="1388325108" sldId="423"/>
            <ac:spMk id="20" creationId="{FFA8FF16-8C99-CF58-9808-0E4F0D57BBBB}"/>
          </ac:spMkLst>
        </pc:spChg>
        <pc:graphicFrameChg chg="add del mod">
          <ac:chgData name="강길" userId="e970a1c59282d662" providerId="LiveId" clId="{68343F69-3588-4854-94C7-67E46784B3C5}" dt="2023-04-03T13:06:34.422" v="14874"/>
          <ac:graphicFrameMkLst>
            <pc:docMk/>
            <pc:sldMk cId="1388325108" sldId="423"/>
            <ac:graphicFrameMk id="14" creationId="{6E0C0B0C-3657-5D6D-D703-48DF3148CB83}"/>
          </ac:graphicFrameMkLst>
        </pc:graphicFrameChg>
        <pc:graphicFrameChg chg="add del mod">
          <ac:chgData name="강길" userId="e970a1c59282d662" providerId="LiveId" clId="{68343F69-3588-4854-94C7-67E46784B3C5}" dt="2023-04-03T13:06:38.073" v="14877"/>
          <ac:graphicFrameMkLst>
            <pc:docMk/>
            <pc:sldMk cId="1388325108" sldId="423"/>
            <ac:graphicFrameMk id="17" creationId="{DB0D74B1-1AC0-E791-36F3-4A519BA86384}"/>
          </ac:graphicFrameMkLst>
        </pc:graphicFrameChg>
        <pc:picChg chg="del">
          <ac:chgData name="강길" userId="e970a1c59282d662" providerId="LiveId" clId="{68343F69-3588-4854-94C7-67E46784B3C5}" dt="2023-04-03T12:00:54.282" v="14801" actId="478"/>
          <ac:picMkLst>
            <pc:docMk/>
            <pc:sldMk cId="1388325108" sldId="423"/>
            <ac:picMk id="7" creationId="{0676D35B-73CB-A4B7-BF70-4E4D6C4B8533}"/>
          </ac:picMkLst>
        </pc:picChg>
        <pc:picChg chg="del">
          <ac:chgData name="강길" userId="e970a1c59282d662" providerId="LiveId" clId="{68343F69-3588-4854-94C7-67E46784B3C5}" dt="2023-04-03T12:00:52.394" v="14800" actId="478"/>
          <ac:picMkLst>
            <pc:docMk/>
            <pc:sldMk cId="1388325108" sldId="423"/>
            <ac:picMk id="8" creationId="{7430AB3B-91F8-2F9D-CE39-66322AF6837F}"/>
          </ac:picMkLst>
        </pc:picChg>
        <pc:picChg chg="add del">
          <ac:chgData name="강길" userId="e970a1c59282d662" providerId="LiveId" clId="{68343F69-3588-4854-94C7-67E46784B3C5}" dt="2023-04-03T13:02:26.834" v="14854" actId="478"/>
          <ac:picMkLst>
            <pc:docMk/>
            <pc:sldMk cId="1388325108" sldId="423"/>
            <ac:picMk id="10" creationId="{1FF97E3C-4109-9887-5361-3F0FDE5D6680}"/>
          </ac:picMkLst>
        </pc:picChg>
        <pc:picChg chg="add mod">
          <ac:chgData name="강길" userId="e970a1c59282d662" providerId="LiveId" clId="{68343F69-3588-4854-94C7-67E46784B3C5}" dt="2023-04-03T13:03:05.413" v="14870" actId="1076"/>
          <ac:picMkLst>
            <pc:docMk/>
            <pc:sldMk cId="1388325108" sldId="423"/>
            <ac:picMk id="12" creationId="{C30231B2-998A-573D-70C7-9B76EF5EF498}"/>
          </ac:picMkLst>
        </pc:picChg>
        <pc:picChg chg="add mod modCrop">
          <ac:chgData name="강길" userId="e970a1c59282d662" providerId="LiveId" clId="{68343F69-3588-4854-94C7-67E46784B3C5}" dt="2023-04-03T13:03:03.779" v="14869" actId="1076"/>
          <ac:picMkLst>
            <pc:docMk/>
            <pc:sldMk cId="1388325108" sldId="423"/>
            <ac:picMk id="13" creationId="{290BB2FB-EE8D-84B2-F6A0-F24205CC9DD2}"/>
          </ac:picMkLst>
        </pc:picChg>
      </pc:sldChg>
      <pc:sldChg chg="add ord">
        <pc:chgData name="강길" userId="e970a1c59282d662" providerId="LiveId" clId="{68343F69-3588-4854-94C7-67E46784B3C5}" dt="2023-04-03T13:39:27.045" v="16613"/>
        <pc:sldMkLst>
          <pc:docMk/>
          <pc:sldMk cId="974212134" sldId="424"/>
        </pc:sldMkLst>
      </pc:sldChg>
      <pc:sldChg chg="delSp modSp add mod ord modNotesTx">
        <pc:chgData name="강길" userId="e970a1c59282d662" providerId="LiveId" clId="{68343F69-3588-4854-94C7-67E46784B3C5}" dt="2023-04-03T22:16:49.532" v="21168" actId="20577"/>
        <pc:sldMkLst>
          <pc:docMk/>
          <pc:sldMk cId="1345081040" sldId="425"/>
        </pc:sldMkLst>
        <pc:spChg chg="mod">
          <ac:chgData name="강길" userId="e970a1c59282d662" providerId="LiveId" clId="{68343F69-3588-4854-94C7-67E46784B3C5}" dt="2023-04-03T14:42:59.735" v="18742" actId="2711"/>
          <ac:spMkLst>
            <pc:docMk/>
            <pc:sldMk cId="1345081040" sldId="425"/>
            <ac:spMk id="11" creationId="{D79D1CC4-E731-3B46-63D5-3AEFC8657E17}"/>
          </ac:spMkLst>
        </pc:spChg>
        <pc:picChg chg="del">
          <ac:chgData name="강길" userId="e970a1c59282d662" providerId="LiveId" clId="{68343F69-3588-4854-94C7-67E46784B3C5}" dt="2023-04-03T13:44:39.972" v="16641" actId="478"/>
          <ac:picMkLst>
            <pc:docMk/>
            <pc:sldMk cId="1345081040" sldId="425"/>
            <ac:picMk id="9" creationId="{F9B75A33-1DC7-1ABD-FDC2-F02AF3504EB1}"/>
          </ac:picMkLst>
        </pc:picChg>
        <pc:picChg chg="mod">
          <ac:chgData name="강길" userId="e970a1c59282d662" providerId="LiveId" clId="{68343F69-3588-4854-94C7-67E46784B3C5}" dt="2023-04-03T13:56:20.005" v="17042" actId="1076"/>
          <ac:picMkLst>
            <pc:docMk/>
            <pc:sldMk cId="1345081040" sldId="425"/>
            <ac:picMk id="10" creationId="{FFF5A591-CE5F-3090-B061-98CAD1CA9FA3}"/>
          </ac:picMkLst>
        </pc:picChg>
      </pc:sldChg>
      <pc:sldChg chg="modSp add del mod">
        <pc:chgData name="강길" userId="e970a1c59282d662" providerId="LiveId" clId="{68343F69-3588-4854-94C7-67E46784B3C5}" dt="2023-04-03T21:48:51.796" v="19099" actId="47"/>
        <pc:sldMkLst>
          <pc:docMk/>
          <pc:sldMk cId="770748446" sldId="426"/>
        </pc:sldMkLst>
        <pc:spChg chg="mod">
          <ac:chgData name="강길" userId="e970a1c59282d662" providerId="LiveId" clId="{68343F69-3588-4854-94C7-67E46784B3C5}" dt="2023-04-03T21:39:24.100" v="19072" actId="1076"/>
          <ac:spMkLst>
            <pc:docMk/>
            <pc:sldMk cId="770748446" sldId="426"/>
            <ac:spMk id="3" creationId="{AC52C9F5-50AC-B3DA-DBC7-A43472BEA0CA}"/>
          </ac:spMkLst>
        </pc:spChg>
        <pc:spChg chg="mod">
          <ac:chgData name="강길" userId="e970a1c59282d662" providerId="LiveId" clId="{68343F69-3588-4854-94C7-67E46784B3C5}" dt="2023-04-03T21:39:28.052" v="19073" actId="1076"/>
          <ac:spMkLst>
            <pc:docMk/>
            <pc:sldMk cId="770748446" sldId="426"/>
            <ac:spMk id="4" creationId="{F85A2BDC-6F4E-A30A-4B27-872801FEE033}"/>
          </ac:spMkLst>
        </pc:spChg>
      </pc:sldChg>
      <pc:sldChg chg="addSp delSp modSp add mod modNotesTx">
        <pc:chgData name="강길" userId="e970a1c59282d662" providerId="LiveId" clId="{68343F69-3588-4854-94C7-67E46784B3C5}" dt="2023-04-03T22:35:39.243" v="22056" actId="14100"/>
        <pc:sldMkLst>
          <pc:docMk/>
          <pc:sldMk cId="1055964869" sldId="426"/>
        </pc:sldMkLst>
        <pc:spChg chg="add mod">
          <ac:chgData name="강길" userId="e970a1c59282d662" providerId="LiveId" clId="{68343F69-3588-4854-94C7-67E46784B3C5}" dt="2023-04-03T22:34:35.607" v="22041"/>
          <ac:spMkLst>
            <pc:docMk/>
            <pc:sldMk cId="1055964869" sldId="426"/>
            <ac:spMk id="3" creationId="{F2840E03-CF3A-FB74-DD58-C72BC09E1B0D}"/>
          </ac:spMkLst>
        </pc:spChg>
        <pc:spChg chg="del">
          <ac:chgData name="강길" userId="e970a1c59282d662" providerId="LiveId" clId="{68343F69-3588-4854-94C7-67E46784B3C5}" dt="2023-04-03T22:25:37.920" v="21634" actId="478"/>
          <ac:spMkLst>
            <pc:docMk/>
            <pc:sldMk cId="1055964869" sldId="426"/>
            <ac:spMk id="7" creationId="{922F97A8-7B54-E765-70A1-D3E2BD8A2784}"/>
          </ac:spMkLst>
        </pc:spChg>
        <pc:spChg chg="del mod">
          <ac:chgData name="강길" userId="e970a1c59282d662" providerId="LiveId" clId="{68343F69-3588-4854-94C7-67E46784B3C5}" dt="2023-04-03T22:25:49.020" v="21639" actId="478"/>
          <ac:spMkLst>
            <pc:docMk/>
            <pc:sldMk cId="1055964869" sldId="426"/>
            <ac:spMk id="8" creationId="{C0061068-A8D2-1F4A-A721-3409B7D8E0F6}"/>
          </ac:spMkLst>
        </pc:spChg>
        <pc:spChg chg="add mod">
          <ac:chgData name="강길" userId="e970a1c59282d662" providerId="LiveId" clId="{68343F69-3588-4854-94C7-67E46784B3C5}" dt="2023-04-03T22:35:39.243" v="22056" actId="14100"/>
          <ac:spMkLst>
            <pc:docMk/>
            <pc:sldMk cId="1055964869" sldId="426"/>
            <ac:spMk id="10" creationId="{54702DDD-83C6-E1BB-654D-25AFBF12ABC0}"/>
          </ac:spMkLst>
        </pc:spChg>
        <pc:spChg chg="del">
          <ac:chgData name="강길" userId="e970a1c59282d662" providerId="LiveId" clId="{68343F69-3588-4854-94C7-67E46784B3C5}" dt="2023-04-03T22:25:34.196" v="21632" actId="478"/>
          <ac:spMkLst>
            <pc:docMk/>
            <pc:sldMk cId="1055964869" sldId="426"/>
            <ac:spMk id="14" creationId="{FC5886D8-30DD-69F2-F0AD-2AF21CABA230}"/>
          </ac:spMkLst>
        </pc:spChg>
        <pc:spChg chg="del">
          <ac:chgData name="강길" userId="e970a1c59282d662" providerId="LiveId" clId="{68343F69-3588-4854-94C7-67E46784B3C5}" dt="2023-04-03T22:27:01.211" v="21641" actId="478"/>
          <ac:spMkLst>
            <pc:docMk/>
            <pc:sldMk cId="1055964869" sldId="426"/>
            <ac:spMk id="15" creationId="{03334444-B0D9-9103-4E7C-DF7082B64DBC}"/>
          </ac:spMkLst>
        </pc:spChg>
        <pc:spChg chg="del">
          <ac:chgData name="강길" userId="e970a1c59282d662" providerId="LiveId" clId="{68343F69-3588-4854-94C7-67E46784B3C5}" dt="2023-04-03T22:25:40.529" v="21636" actId="478"/>
          <ac:spMkLst>
            <pc:docMk/>
            <pc:sldMk cId="1055964869" sldId="426"/>
            <ac:spMk id="16" creationId="{65C2D298-DF85-F6CB-C33D-83EE847C39F9}"/>
          </ac:spMkLst>
        </pc:spChg>
        <pc:spChg chg="del">
          <ac:chgData name="강길" userId="e970a1c59282d662" providerId="LiveId" clId="{68343F69-3588-4854-94C7-67E46784B3C5}" dt="2023-04-03T22:25:39.402" v="21635" actId="478"/>
          <ac:spMkLst>
            <pc:docMk/>
            <pc:sldMk cId="1055964869" sldId="426"/>
            <ac:spMk id="17" creationId="{C71E3539-E7CB-7F43-2600-E215E45AB5E0}"/>
          </ac:spMkLst>
        </pc:spChg>
        <pc:picChg chg="mod">
          <ac:chgData name="강길" userId="e970a1c59282d662" providerId="LiveId" clId="{68343F69-3588-4854-94C7-67E46784B3C5}" dt="2023-04-03T22:35:12.963" v="22044" actId="1076"/>
          <ac:picMkLst>
            <pc:docMk/>
            <pc:sldMk cId="1055964869" sldId="426"/>
            <ac:picMk id="9" creationId="{C63EFE4E-D4B0-C42C-6402-7C2F3B09F8EA}"/>
          </ac:picMkLst>
        </pc:picChg>
        <pc:picChg chg="del">
          <ac:chgData name="강길" userId="e970a1c59282d662" providerId="LiveId" clId="{68343F69-3588-4854-94C7-67E46784B3C5}" dt="2023-04-03T22:25:35.866" v="21633" actId="478"/>
          <ac:picMkLst>
            <pc:docMk/>
            <pc:sldMk cId="1055964869" sldId="426"/>
            <ac:picMk id="1026" creationId="{01150206-D5FA-D822-7528-EFB228FAF3AC}"/>
          </ac:picMkLst>
        </pc:picChg>
      </pc:sldChg>
    </pc:docChg>
  </pc:docChgLst>
  <pc:docChgLst>
    <pc:chgData name="강길" userId="e970a1c59282d662" providerId="LiveId" clId="{A50044F6-0B0F-4FBA-A583-1F946D38B558}"/>
    <pc:docChg chg="undo custSel delSld modSld">
      <pc:chgData name="강길" userId="e970a1c59282d662" providerId="LiveId" clId="{A50044F6-0B0F-4FBA-A583-1F946D38B558}" dt="2022-10-24T07:32:36.765" v="398" actId="47"/>
      <pc:docMkLst>
        <pc:docMk/>
      </pc:docMkLst>
      <pc:sldChg chg="modSp mod">
        <pc:chgData name="강길" userId="e970a1c59282d662" providerId="LiveId" clId="{A50044F6-0B0F-4FBA-A583-1F946D38B558}" dt="2022-10-23T23:33:32.349" v="307" actId="20577"/>
        <pc:sldMkLst>
          <pc:docMk/>
          <pc:sldMk cId="3071610654" sldId="257"/>
        </pc:sldMkLst>
        <pc:spChg chg="mod">
          <ac:chgData name="강길" userId="e970a1c59282d662" providerId="LiveId" clId="{A50044F6-0B0F-4FBA-A583-1F946D38B558}" dt="2022-10-23T23:32:20.126" v="181" actId="255"/>
          <ac:spMkLst>
            <pc:docMk/>
            <pc:sldMk cId="3071610654" sldId="257"/>
            <ac:spMk id="86" creationId="{00000000-0000-0000-0000-000000000000}"/>
          </ac:spMkLst>
        </pc:spChg>
        <pc:spChg chg="mod">
          <ac:chgData name="강길" userId="e970a1c59282d662" providerId="LiveId" clId="{A50044F6-0B0F-4FBA-A583-1F946D38B558}" dt="2022-10-23T23:33:32.349" v="307" actId="20577"/>
          <ac:spMkLst>
            <pc:docMk/>
            <pc:sldMk cId="3071610654" sldId="257"/>
            <ac:spMk id="89" creationId="{00000000-0000-0000-0000-000000000000}"/>
          </ac:spMkLst>
        </pc:spChg>
      </pc:sldChg>
      <pc:sldChg chg="del">
        <pc:chgData name="강길" userId="e970a1c59282d662" providerId="LiveId" clId="{A50044F6-0B0F-4FBA-A583-1F946D38B558}" dt="2022-10-24T07:32:12.484" v="382" actId="47"/>
        <pc:sldMkLst>
          <pc:docMk/>
          <pc:sldMk cId="449157642" sldId="340"/>
        </pc:sldMkLst>
      </pc:sldChg>
      <pc:sldChg chg="del">
        <pc:chgData name="강길" userId="e970a1c59282d662" providerId="LiveId" clId="{A50044F6-0B0F-4FBA-A583-1F946D38B558}" dt="2022-10-24T07:32:13.552" v="383" actId="47"/>
        <pc:sldMkLst>
          <pc:docMk/>
          <pc:sldMk cId="1633054171" sldId="341"/>
        </pc:sldMkLst>
      </pc:sldChg>
      <pc:sldChg chg="del">
        <pc:chgData name="강길" userId="e970a1c59282d662" providerId="LiveId" clId="{A50044F6-0B0F-4FBA-A583-1F946D38B558}" dt="2022-10-24T07:32:28.044" v="394" actId="47"/>
        <pc:sldMkLst>
          <pc:docMk/>
          <pc:sldMk cId="3048391833" sldId="355"/>
        </pc:sldMkLst>
      </pc:sldChg>
      <pc:sldChg chg="del">
        <pc:chgData name="강길" userId="e970a1c59282d662" providerId="LiveId" clId="{A50044F6-0B0F-4FBA-A583-1F946D38B558}" dt="2022-10-24T07:32:26.044" v="388" actId="47"/>
        <pc:sldMkLst>
          <pc:docMk/>
          <pc:sldMk cId="2720180571" sldId="361"/>
        </pc:sldMkLst>
      </pc:sldChg>
      <pc:sldChg chg="del">
        <pc:chgData name="강길" userId="e970a1c59282d662" providerId="LiveId" clId="{A50044F6-0B0F-4FBA-A583-1F946D38B558}" dt="2022-10-24T07:32:22.294" v="387" actId="47"/>
        <pc:sldMkLst>
          <pc:docMk/>
          <pc:sldMk cId="1034559335" sldId="362"/>
        </pc:sldMkLst>
      </pc:sldChg>
      <pc:sldChg chg="del">
        <pc:chgData name="강길" userId="e970a1c59282d662" providerId="LiveId" clId="{A50044F6-0B0F-4FBA-A583-1F946D38B558}" dt="2022-10-24T07:32:19.817" v="386" actId="47"/>
        <pc:sldMkLst>
          <pc:docMk/>
          <pc:sldMk cId="2281863340" sldId="363"/>
        </pc:sldMkLst>
      </pc:sldChg>
      <pc:sldChg chg="del">
        <pc:chgData name="강길" userId="e970a1c59282d662" providerId="LiveId" clId="{A50044F6-0B0F-4FBA-A583-1F946D38B558}" dt="2022-10-24T07:32:11.513" v="381" actId="47"/>
        <pc:sldMkLst>
          <pc:docMk/>
          <pc:sldMk cId="484315232" sldId="371"/>
        </pc:sldMkLst>
      </pc:sldChg>
      <pc:sldChg chg="del">
        <pc:chgData name="강길" userId="e970a1c59282d662" providerId="LiveId" clId="{A50044F6-0B0F-4FBA-A583-1F946D38B558}" dt="2022-10-24T07:32:10.583" v="380" actId="47"/>
        <pc:sldMkLst>
          <pc:docMk/>
          <pc:sldMk cId="1352139244" sldId="372"/>
        </pc:sldMkLst>
      </pc:sldChg>
      <pc:sldChg chg="del">
        <pc:chgData name="강길" userId="e970a1c59282d662" providerId="LiveId" clId="{A50044F6-0B0F-4FBA-A583-1F946D38B558}" dt="2022-10-24T07:32:17.912" v="385" actId="47"/>
        <pc:sldMkLst>
          <pc:docMk/>
          <pc:sldMk cId="1383690782" sldId="373"/>
        </pc:sldMkLst>
      </pc:sldChg>
      <pc:sldChg chg="del">
        <pc:chgData name="강길" userId="e970a1c59282d662" providerId="LiveId" clId="{A50044F6-0B0F-4FBA-A583-1F946D38B558}" dt="2022-10-24T07:32:30.223" v="397" actId="47"/>
        <pc:sldMkLst>
          <pc:docMk/>
          <pc:sldMk cId="3780551152" sldId="374"/>
        </pc:sldMkLst>
      </pc:sldChg>
      <pc:sldChg chg="del">
        <pc:chgData name="강길" userId="e970a1c59282d662" providerId="LiveId" clId="{A50044F6-0B0F-4FBA-A583-1F946D38B558}" dt="2022-10-24T07:32:28.946" v="396" actId="47"/>
        <pc:sldMkLst>
          <pc:docMk/>
          <pc:sldMk cId="4104224279" sldId="375"/>
        </pc:sldMkLst>
      </pc:sldChg>
      <pc:sldChg chg="del">
        <pc:chgData name="강길" userId="e970a1c59282d662" providerId="LiveId" clId="{A50044F6-0B0F-4FBA-A583-1F946D38B558}" dt="2022-10-24T07:32:27.725" v="393" actId="47"/>
        <pc:sldMkLst>
          <pc:docMk/>
          <pc:sldMk cId="2876358802" sldId="376"/>
        </pc:sldMkLst>
      </pc:sldChg>
      <pc:sldChg chg="del">
        <pc:chgData name="강길" userId="e970a1c59282d662" providerId="LiveId" clId="{A50044F6-0B0F-4FBA-A583-1F946D38B558}" dt="2022-10-24T07:32:28.395" v="395" actId="47"/>
        <pc:sldMkLst>
          <pc:docMk/>
          <pc:sldMk cId="3665272340" sldId="377"/>
        </pc:sldMkLst>
      </pc:sldChg>
      <pc:sldChg chg="del">
        <pc:chgData name="강길" userId="e970a1c59282d662" providerId="LiveId" clId="{A50044F6-0B0F-4FBA-A583-1F946D38B558}" dt="2022-10-24T07:32:27.428" v="392" actId="47"/>
        <pc:sldMkLst>
          <pc:docMk/>
          <pc:sldMk cId="3712355605" sldId="379"/>
        </pc:sldMkLst>
      </pc:sldChg>
      <pc:sldChg chg="del">
        <pc:chgData name="강길" userId="e970a1c59282d662" providerId="LiveId" clId="{A50044F6-0B0F-4FBA-A583-1F946D38B558}" dt="2022-10-24T07:32:26.792" v="390" actId="47"/>
        <pc:sldMkLst>
          <pc:docMk/>
          <pc:sldMk cId="2660660038" sldId="380"/>
        </pc:sldMkLst>
      </pc:sldChg>
      <pc:sldChg chg="del">
        <pc:chgData name="강길" userId="e970a1c59282d662" providerId="LiveId" clId="{A50044F6-0B0F-4FBA-A583-1F946D38B558}" dt="2022-10-24T07:32:27.124" v="391" actId="47"/>
        <pc:sldMkLst>
          <pc:docMk/>
          <pc:sldMk cId="3617783343" sldId="381"/>
        </pc:sldMkLst>
      </pc:sldChg>
      <pc:sldChg chg="del">
        <pc:chgData name="강길" userId="e970a1c59282d662" providerId="LiveId" clId="{A50044F6-0B0F-4FBA-A583-1F946D38B558}" dt="2022-10-24T07:32:26.461" v="389" actId="47"/>
        <pc:sldMkLst>
          <pc:docMk/>
          <pc:sldMk cId="494314234" sldId="382"/>
        </pc:sldMkLst>
      </pc:sldChg>
      <pc:sldChg chg="del">
        <pc:chgData name="강길" userId="e970a1c59282d662" providerId="LiveId" clId="{A50044F6-0B0F-4FBA-A583-1F946D38B558}" dt="2022-10-24T07:32:14.265" v="384" actId="47"/>
        <pc:sldMkLst>
          <pc:docMk/>
          <pc:sldMk cId="748724006" sldId="384"/>
        </pc:sldMkLst>
      </pc:sldChg>
      <pc:sldChg chg="addSp delSp modSp mod">
        <pc:chgData name="강길" userId="e970a1c59282d662" providerId="LiveId" clId="{A50044F6-0B0F-4FBA-A583-1F946D38B558}" dt="2022-10-23T23:39:06.229" v="346" actId="1076"/>
        <pc:sldMkLst>
          <pc:docMk/>
          <pc:sldMk cId="1360674128" sldId="387"/>
        </pc:sldMkLst>
        <pc:spChg chg="del">
          <ac:chgData name="강길" userId="e970a1c59282d662" providerId="LiveId" clId="{A50044F6-0B0F-4FBA-A583-1F946D38B558}" dt="2022-10-23T23:37:00.872" v="341" actId="478"/>
          <ac:spMkLst>
            <pc:docMk/>
            <pc:sldMk cId="1360674128" sldId="387"/>
            <ac:spMk id="9" creationId="{FCE0115A-D0E6-469D-7EB1-64D573BE4550}"/>
          </ac:spMkLst>
        </pc:spChg>
        <pc:spChg chg="mod">
          <ac:chgData name="강길" userId="e970a1c59282d662" providerId="LiveId" clId="{A50044F6-0B0F-4FBA-A583-1F946D38B558}" dt="2022-10-23T23:34:00.454" v="335" actId="20577"/>
          <ac:spMkLst>
            <pc:docMk/>
            <pc:sldMk cId="1360674128" sldId="387"/>
            <ac:spMk id="103" creationId="{00000000-0000-0000-0000-000000000000}"/>
          </ac:spMkLst>
        </pc:spChg>
        <pc:picChg chg="add del mod">
          <ac:chgData name="강길" userId="e970a1c59282d662" providerId="LiveId" clId="{A50044F6-0B0F-4FBA-A583-1F946D38B558}" dt="2022-10-23T23:39:03.871" v="345" actId="478"/>
          <ac:picMkLst>
            <pc:docMk/>
            <pc:sldMk cId="1360674128" sldId="387"/>
            <ac:picMk id="2" creationId="{5E095A50-4059-BA48-7EDC-8B5F9DFEB6B2}"/>
          </ac:picMkLst>
        </pc:picChg>
        <pc:picChg chg="add mod">
          <ac:chgData name="강길" userId="e970a1c59282d662" providerId="LiveId" clId="{A50044F6-0B0F-4FBA-A583-1F946D38B558}" dt="2022-10-23T23:39:06.229" v="346" actId="1076"/>
          <ac:picMkLst>
            <pc:docMk/>
            <pc:sldMk cId="1360674128" sldId="387"/>
            <ac:picMk id="4" creationId="{FCBC1F3D-7F8D-FBE4-CD9F-FFC7DCCAC1A5}"/>
          </ac:picMkLst>
        </pc:picChg>
        <pc:picChg chg="del mod">
          <ac:chgData name="강길" userId="e970a1c59282d662" providerId="LiveId" clId="{A50044F6-0B0F-4FBA-A583-1F946D38B558}" dt="2022-10-23T23:34:12.422" v="337" actId="478"/>
          <ac:picMkLst>
            <pc:docMk/>
            <pc:sldMk cId="1360674128" sldId="387"/>
            <ac:picMk id="1026" creationId="{6086FC58-25D3-D5C3-DA41-67879087D843}"/>
          </ac:picMkLst>
        </pc:picChg>
      </pc:sldChg>
      <pc:sldChg chg="modSp del mod">
        <pc:chgData name="강길" userId="e970a1c59282d662" providerId="LiveId" clId="{A50044F6-0B0F-4FBA-A583-1F946D38B558}" dt="2022-10-24T07:32:36.765" v="398" actId="47"/>
        <pc:sldMkLst>
          <pc:docMk/>
          <pc:sldMk cId="1065469137" sldId="388"/>
        </pc:sldMkLst>
        <pc:spChg chg="mod">
          <ac:chgData name="강길" userId="e970a1c59282d662" providerId="LiveId" clId="{A50044F6-0B0F-4FBA-A583-1F946D38B558}" dt="2022-10-23T23:39:48.391" v="379" actId="20577"/>
          <ac:spMkLst>
            <pc:docMk/>
            <pc:sldMk cId="1065469137" sldId="388"/>
            <ac:spMk id="103" creationId="{00000000-0000-0000-0000-000000000000}"/>
          </ac:spMkLst>
        </pc:spChg>
      </pc:sldChg>
    </pc:docChg>
  </pc:docChgLst>
  <pc:docChgLst>
    <pc:chgData name="강길" userId="e970a1c59282d662" providerId="LiveId" clId="{31CE69ED-722E-4730-A194-EBF34250D8F4}"/>
    <pc:docChg chg="custSel addSld delSld modSld">
      <pc:chgData name="강길" userId="e970a1c59282d662" providerId="LiveId" clId="{31CE69ED-722E-4730-A194-EBF34250D8F4}" dt="2022-07-10T07:49:52.198" v="2320" actId="47"/>
      <pc:docMkLst>
        <pc:docMk/>
      </pc:docMkLst>
      <pc:sldChg chg="modSp add mod">
        <pc:chgData name="강길" userId="e970a1c59282d662" providerId="LiveId" clId="{31CE69ED-722E-4730-A194-EBF34250D8F4}" dt="2022-07-09T08:58:07.320" v="56" actId="20577"/>
        <pc:sldMkLst>
          <pc:docMk/>
          <pc:sldMk cId="2298315837" sldId="317"/>
        </pc:sldMkLst>
        <pc:spChg chg="mod">
          <ac:chgData name="강길" userId="e970a1c59282d662" providerId="LiveId" clId="{31CE69ED-722E-4730-A194-EBF34250D8F4}" dt="2022-07-09T08:58:07.320" v="56" actId="20577"/>
          <ac:spMkLst>
            <pc:docMk/>
            <pc:sldMk cId="2298315837" sldId="317"/>
            <ac:spMk id="10" creationId="{3C4A685A-16BE-4278-A5B5-DF73448CDA66}"/>
          </ac:spMkLst>
        </pc:spChg>
      </pc:sldChg>
      <pc:sldChg chg="addSp delSp modSp del">
        <pc:chgData name="강길" userId="e970a1c59282d662" providerId="LiveId" clId="{31CE69ED-722E-4730-A194-EBF34250D8F4}" dt="2022-07-09T09:06:04.856" v="193" actId="47"/>
        <pc:sldMkLst>
          <pc:docMk/>
          <pc:sldMk cId="3846555394" sldId="326"/>
        </pc:sldMkLst>
        <pc:spChg chg="mod">
          <ac:chgData name="강길" userId="e970a1c59282d662" providerId="LiveId" clId="{31CE69ED-722E-4730-A194-EBF34250D8F4}" dt="2022-07-09T08:58:49.226" v="59" actId="1076"/>
          <ac:spMkLst>
            <pc:docMk/>
            <pc:sldMk cId="3846555394" sldId="326"/>
            <ac:spMk id="9" creationId="{FCE0115A-D0E6-469D-7EB1-64D573BE4550}"/>
          </ac:spMkLst>
        </pc:spChg>
        <pc:picChg chg="add del mod">
          <ac:chgData name="강길" userId="e970a1c59282d662" providerId="LiveId" clId="{31CE69ED-722E-4730-A194-EBF34250D8F4}" dt="2022-07-09T09:05:56.785" v="191" actId="478"/>
          <ac:picMkLst>
            <pc:docMk/>
            <pc:sldMk cId="3846555394" sldId="326"/>
            <ac:picMk id="1026" creationId="{6FBE5563-F48B-CBA2-8603-A2E1BC02F5D3}"/>
          </ac:picMkLst>
        </pc:picChg>
      </pc:sldChg>
      <pc:sldChg chg="modSp mod">
        <pc:chgData name="강길" userId="e970a1c59282d662" providerId="LiveId" clId="{31CE69ED-722E-4730-A194-EBF34250D8F4}" dt="2022-07-09T09:39:19.780" v="199" actId="20577"/>
        <pc:sldMkLst>
          <pc:docMk/>
          <pc:sldMk cId="3981818357" sldId="343"/>
        </pc:sldMkLst>
        <pc:spChg chg="mod">
          <ac:chgData name="강길" userId="e970a1c59282d662" providerId="LiveId" clId="{31CE69ED-722E-4730-A194-EBF34250D8F4}" dt="2022-07-09T09:39:19.780" v="199" actId="20577"/>
          <ac:spMkLst>
            <pc:docMk/>
            <pc:sldMk cId="3981818357" sldId="343"/>
            <ac:spMk id="9" creationId="{FCE0115A-D0E6-469D-7EB1-64D573BE4550}"/>
          </ac:spMkLst>
        </pc:spChg>
      </pc:sldChg>
      <pc:sldChg chg="del">
        <pc:chgData name="강길" userId="e970a1c59282d662" providerId="LiveId" clId="{31CE69ED-722E-4730-A194-EBF34250D8F4}" dt="2022-07-10T07:49:45.575" v="2318" actId="47"/>
        <pc:sldMkLst>
          <pc:docMk/>
          <pc:sldMk cId="947065878" sldId="347"/>
        </pc:sldMkLst>
      </pc:sldChg>
      <pc:sldChg chg="del">
        <pc:chgData name="강길" userId="e970a1c59282d662" providerId="LiveId" clId="{31CE69ED-722E-4730-A194-EBF34250D8F4}" dt="2022-07-10T07:49:41.860" v="2317" actId="47"/>
        <pc:sldMkLst>
          <pc:docMk/>
          <pc:sldMk cId="1079581604" sldId="348"/>
        </pc:sldMkLst>
      </pc:sldChg>
      <pc:sldChg chg="del">
        <pc:chgData name="강길" userId="e970a1c59282d662" providerId="LiveId" clId="{31CE69ED-722E-4730-A194-EBF34250D8F4}" dt="2022-07-10T07:49:37.935" v="2316" actId="47"/>
        <pc:sldMkLst>
          <pc:docMk/>
          <pc:sldMk cId="147009678" sldId="349"/>
        </pc:sldMkLst>
      </pc:sldChg>
      <pc:sldChg chg="del">
        <pc:chgData name="강길" userId="e970a1c59282d662" providerId="LiveId" clId="{31CE69ED-722E-4730-A194-EBF34250D8F4}" dt="2022-07-10T07:49:49.935" v="2319" actId="47"/>
        <pc:sldMkLst>
          <pc:docMk/>
          <pc:sldMk cId="879829127" sldId="350"/>
        </pc:sldMkLst>
      </pc:sldChg>
      <pc:sldChg chg="del">
        <pc:chgData name="강길" userId="e970a1c59282d662" providerId="LiveId" clId="{31CE69ED-722E-4730-A194-EBF34250D8F4}" dt="2022-07-10T07:49:52.198" v="2320" actId="47"/>
        <pc:sldMkLst>
          <pc:docMk/>
          <pc:sldMk cId="3695513180" sldId="351"/>
        </pc:sldMkLst>
      </pc:sldChg>
      <pc:sldChg chg="del">
        <pc:chgData name="강길" userId="e970a1c59282d662" providerId="LiveId" clId="{31CE69ED-722E-4730-A194-EBF34250D8F4}" dt="2022-07-09T09:07:40.624" v="194" actId="47"/>
        <pc:sldMkLst>
          <pc:docMk/>
          <pc:sldMk cId="1448525842" sldId="352"/>
        </pc:sldMkLst>
      </pc:sldChg>
      <pc:sldChg chg="del">
        <pc:chgData name="강길" userId="e970a1c59282d662" providerId="LiveId" clId="{31CE69ED-722E-4730-A194-EBF34250D8F4}" dt="2022-07-09T09:07:43.203" v="195" actId="47"/>
        <pc:sldMkLst>
          <pc:docMk/>
          <pc:sldMk cId="1281379244" sldId="353"/>
        </pc:sldMkLst>
      </pc:sldChg>
      <pc:sldChg chg="addSp modSp add mod modNotesTx">
        <pc:chgData name="강길" userId="e970a1c59282d662" providerId="LiveId" clId="{31CE69ED-722E-4730-A194-EBF34250D8F4}" dt="2022-07-09T09:06:01.885" v="192"/>
        <pc:sldMkLst>
          <pc:docMk/>
          <pc:sldMk cId="239552206" sldId="354"/>
        </pc:sldMkLst>
        <pc:spChg chg="add mod">
          <ac:chgData name="강길" userId="e970a1c59282d662" providerId="LiveId" clId="{31CE69ED-722E-4730-A194-EBF34250D8F4}" dt="2022-07-09T09:05:43.894" v="189" actId="14100"/>
          <ac:spMkLst>
            <pc:docMk/>
            <pc:sldMk cId="239552206" sldId="354"/>
            <ac:spMk id="2" creationId="{4A6D1E22-32F5-3449-1B8D-CC36C1F87357}"/>
          </ac:spMkLst>
        </pc:spChg>
        <pc:spChg chg="mod">
          <ac:chgData name="강길" userId="e970a1c59282d662" providerId="LiveId" clId="{31CE69ED-722E-4730-A194-EBF34250D8F4}" dt="2022-07-09T08:59:00.043" v="62" actId="20577"/>
          <ac:spMkLst>
            <pc:docMk/>
            <pc:sldMk cId="239552206" sldId="354"/>
            <ac:spMk id="9" creationId="{FCE0115A-D0E6-469D-7EB1-64D573BE4550}"/>
          </ac:spMkLst>
        </pc:spChg>
        <pc:spChg chg="add mod">
          <ac:chgData name="강길" userId="e970a1c59282d662" providerId="LiveId" clId="{31CE69ED-722E-4730-A194-EBF34250D8F4}" dt="2022-07-09T09:05:43.894" v="189" actId="14100"/>
          <ac:spMkLst>
            <pc:docMk/>
            <pc:sldMk cId="239552206" sldId="354"/>
            <ac:spMk id="11" creationId="{0F8206A0-5C76-9DF7-49B3-F9EC8A2CBC92}"/>
          </ac:spMkLst>
        </pc:spChg>
        <pc:spChg chg="add mod">
          <ac:chgData name="강길" userId="e970a1c59282d662" providerId="LiveId" clId="{31CE69ED-722E-4730-A194-EBF34250D8F4}" dt="2022-07-09T09:05:45.781" v="190" actId="20577"/>
          <ac:spMkLst>
            <pc:docMk/>
            <pc:sldMk cId="239552206" sldId="354"/>
            <ac:spMk id="12" creationId="{CCD09311-368C-F398-4261-CF7761CEAEAC}"/>
          </ac:spMkLst>
        </pc:spChg>
        <pc:picChg chg="add mod">
          <ac:chgData name="강길" userId="e970a1c59282d662" providerId="LiveId" clId="{31CE69ED-722E-4730-A194-EBF34250D8F4}" dt="2022-07-09T09:03:44.553" v="75" actId="1076"/>
          <ac:picMkLst>
            <pc:docMk/>
            <pc:sldMk cId="239552206" sldId="354"/>
            <ac:picMk id="2050" creationId="{7EEC1038-BF6B-91B0-00D6-8D50737686BA}"/>
          </ac:picMkLst>
        </pc:picChg>
        <pc:picChg chg="add mod">
          <ac:chgData name="강길" userId="e970a1c59282d662" providerId="LiveId" clId="{31CE69ED-722E-4730-A194-EBF34250D8F4}" dt="2022-07-09T09:03:58.486" v="80" actId="1076"/>
          <ac:picMkLst>
            <pc:docMk/>
            <pc:sldMk cId="239552206" sldId="354"/>
            <ac:picMk id="2052" creationId="{4C52F59F-CA89-90B1-AD63-B1F075F38D1E}"/>
          </ac:picMkLst>
        </pc:picChg>
        <pc:picChg chg="add mod">
          <ac:chgData name="강길" userId="e970a1c59282d662" providerId="LiveId" clId="{31CE69ED-722E-4730-A194-EBF34250D8F4}" dt="2022-07-09T09:04:02.422" v="82" actId="1076"/>
          <ac:picMkLst>
            <pc:docMk/>
            <pc:sldMk cId="239552206" sldId="354"/>
            <ac:picMk id="2054" creationId="{31FD543A-81A1-9DBF-5296-D88D409EFBE1}"/>
          </ac:picMkLst>
        </pc:picChg>
      </pc:sldChg>
      <pc:sldChg chg="addSp delSp modSp add mod">
        <pc:chgData name="강길" userId="e970a1c59282d662" providerId="LiveId" clId="{31CE69ED-722E-4730-A194-EBF34250D8F4}" dt="2022-07-09T09:53:44.683" v="1373" actId="114"/>
        <pc:sldMkLst>
          <pc:docMk/>
          <pc:sldMk cId="3048391833" sldId="355"/>
        </pc:sldMkLst>
        <pc:spChg chg="add mod">
          <ac:chgData name="강길" userId="e970a1c59282d662" providerId="LiveId" clId="{31CE69ED-722E-4730-A194-EBF34250D8F4}" dt="2022-07-09T09:53:44.683" v="1373" actId="114"/>
          <ac:spMkLst>
            <pc:docMk/>
            <pc:sldMk cId="3048391833" sldId="355"/>
            <ac:spMk id="7" creationId="{507094CD-D0B5-F42D-7B9F-DB8ED2478038}"/>
          </ac:spMkLst>
        </pc:spChg>
        <pc:spChg chg="mod">
          <ac:chgData name="강길" userId="e970a1c59282d662" providerId="LiveId" clId="{31CE69ED-722E-4730-A194-EBF34250D8F4}" dt="2022-07-09T09:40:19.806" v="309" actId="20577"/>
          <ac:spMkLst>
            <pc:docMk/>
            <pc:sldMk cId="3048391833" sldId="355"/>
            <ac:spMk id="8" creationId="{AA98D033-1293-FD6B-59F3-19189EAB0062}"/>
          </ac:spMkLst>
        </pc:spChg>
        <pc:spChg chg="del mod">
          <ac:chgData name="강길" userId="e970a1c59282d662" providerId="LiveId" clId="{31CE69ED-722E-4730-A194-EBF34250D8F4}" dt="2022-07-09T09:40:48.457" v="312" actId="478"/>
          <ac:spMkLst>
            <pc:docMk/>
            <pc:sldMk cId="3048391833" sldId="355"/>
            <ac:spMk id="9" creationId="{FCE0115A-D0E6-469D-7EB1-64D573BE4550}"/>
          </ac:spMkLst>
        </pc:spChg>
        <pc:spChg chg="mod">
          <ac:chgData name="강길" userId="e970a1c59282d662" providerId="LiveId" clId="{31CE69ED-722E-4730-A194-EBF34250D8F4}" dt="2022-07-09T09:40:01.614" v="225" actId="20577"/>
          <ac:spMkLst>
            <pc:docMk/>
            <pc:sldMk cId="3048391833" sldId="355"/>
            <ac:spMk id="103" creationId="{00000000-0000-0000-0000-000000000000}"/>
          </ac:spMkLst>
        </pc:spChg>
      </pc:sldChg>
      <pc:sldChg chg="addSp delSp modSp add mod modNotesTx">
        <pc:chgData name="강길" userId="e970a1c59282d662" providerId="LiveId" clId="{31CE69ED-722E-4730-A194-EBF34250D8F4}" dt="2022-07-09T10:48:40.269" v="2251" actId="20577"/>
        <pc:sldMkLst>
          <pc:docMk/>
          <pc:sldMk cId="2260497330" sldId="356"/>
        </pc:sldMkLst>
        <pc:spChg chg="del mod">
          <ac:chgData name="강길" userId="e970a1c59282d662" providerId="LiveId" clId="{31CE69ED-722E-4730-A194-EBF34250D8F4}" dt="2022-07-09T10:04:20.875" v="1435" actId="478"/>
          <ac:spMkLst>
            <pc:docMk/>
            <pc:sldMk cId="2260497330" sldId="356"/>
            <ac:spMk id="7" creationId="{507094CD-D0B5-F42D-7B9F-DB8ED2478038}"/>
          </ac:spMkLst>
        </pc:spChg>
        <pc:spChg chg="mod">
          <ac:chgData name="강길" userId="e970a1c59282d662" providerId="LiveId" clId="{31CE69ED-722E-4730-A194-EBF34250D8F4}" dt="2022-07-09T09:58:22.437" v="1434" actId="20577"/>
          <ac:spMkLst>
            <pc:docMk/>
            <pc:sldMk cId="2260497330" sldId="356"/>
            <ac:spMk id="8" creationId="{AA98D033-1293-FD6B-59F3-19189EAB0062}"/>
          </ac:spMkLst>
        </pc:spChg>
        <pc:spChg chg="add mod">
          <ac:chgData name="강길" userId="e970a1c59282d662" providerId="LiveId" clId="{31CE69ED-722E-4730-A194-EBF34250D8F4}" dt="2022-07-09T10:48:40.269" v="2251" actId="20577"/>
          <ac:spMkLst>
            <pc:docMk/>
            <pc:sldMk cId="2260497330" sldId="356"/>
            <ac:spMk id="9" creationId="{8F103EEE-B87F-4913-D238-CBF3A6817699}"/>
          </ac:spMkLst>
        </pc:spChg>
      </pc:sldChg>
      <pc:sldChg chg="modSp add mod">
        <pc:chgData name="강길" userId="e970a1c59282d662" providerId="LiveId" clId="{31CE69ED-722E-4730-A194-EBF34250D8F4}" dt="2022-07-09T10:50:42.806" v="2315" actId="20577"/>
        <pc:sldMkLst>
          <pc:docMk/>
          <pc:sldMk cId="4097907527" sldId="357"/>
        </pc:sldMkLst>
        <pc:spChg chg="mod">
          <ac:chgData name="강길" userId="e970a1c59282d662" providerId="LiveId" clId="{31CE69ED-722E-4730-A194-EBF34250D8F4}" dt="2022-07-09T10:50:42.806" v="2315" actId="20577"/>
          <ac:spMkLst>
            <pc:docMk/>
            <pc:sldMk cId="4097907527" sldId="357"/>
            <ac:spMk id="8" creationId="{AA98D033-1293-FD6B-59F3-19189EAB0062}"/>
          </ac:spMkLst>
        </pc:spChg>
      </pc:sldChg>
    </pc:docChg>
  </pc:docChgLst>
  <pc:docChgLst>
    <pc:chgData name="강길" userId="e970a1c59282d662" providerId="LiveId" clId="{125AE415-ACF8-412E-984D-42C992A6FD9E}"/>
    <pc:docChg chg="undo custSel addSld modSld sldOrd">
      <pc:chgData name="강길" userId="e970a1c59282d662" providerId="LiveId" clId="{125AE415-ACF8-412E-984D-42C992A6FD9E}" dt="2022-06-13T22:19:13.348" v="603" actId="20577"/>
      <pc:docMkLst>
        <pc:docMk/>
      </pc:docMkLst>
      <pc:sldChg chg="modSp mod">
        <pc:chgData name="강길" userId="e970a1c59282d662" providerId="LiveId" clId="{125AE415-ACF8-412E-984D-42C992A6FD9E}" dt="2022-06-13T12:36:41.867" v="17" actId="20577"/>
        <pc:sldMkLst>
          <pc:docMk/>
          <pc:sldMk cId="2298315837" sldId="317"/>
        </pc:sldMkLst>
        <pc:spChg chg="mod">
          <ac:chgData name="강길" userId="e970a1c59282d662" providerId="LiveId" clId="{125AE415-ACF8-412E-984D-42C992A6FD9E}" dt="2022-06-13T12:36:41.867" v="17" actId="20577"/>
          <ac:spMkLst>
            <pc:docMk/>
            <pc:sldMk cId="2298315837" sldId="317"/>
            <ac:spMk id="10" creationId="{3C4A685A-16BE-4278-A5B5-DF73448CDA66}"/>
          </ac:spMkLst>
        </pc:spChg>
      </pc:sldChg>
      <pc:sldChg chg="modNotesTx">
        <pc:chgData name="강길" userId="e970a1c59282d662" providerId="LiveId" clId="{125AE415-ACF8-412E-984D-42C992A6FD9E}" dt="2022-06-13T12:39:52.573" v="61" actId="20577"/>
        <pc:sldMkLst>
          <pc:docMk/>
          <pc:sldMk cId="1010961206" sldId="322"/>
        </pc:sldMkLst>
      </pc:sldChg>
      <pc:sldChg chg="modNotesTx">
        <pc:chgData name="강길" userId="e970a1c59282d662" providerId="LiveId" clId="{125AE415-ACF8-412E-984D-42C992A6FD9E}" dt="2022-06-13T22:16:43.032" v="597" actId="20577"/>
        <pc:sldMkLst>
          <pc:docMk/>
          <pc:sldMk cId="899421357" sldId="323"/>
        </pc:sldMkLst>
      </pc:sldChg>
      <pc:sldChg chg="addSp modSp mod">
        <pc:chgData name="강길" userId="e970a1c59282d662" providerId="LiveId" clId="{125AE415-ACF8-412E-984D-42C992A6FD9E}" dt="2022-06-13T22:14:18.369" v="569" actId="1076"/>
        <pc:sldMkLst>
          <pc:docMk/>
          <pc:sldMk cId="1382183616" sldId="327"/>
        </pc:sldMkLst>
        <pc:spChg chg="add mod">
          <ac:chgData name="강길" userId="e970a1c59282d662" providerId="LiveId" clId="{125AE415-ACF8-412E-984D-42C992A6FD9E}" dt="2022-06-13T22:14:18.369" v="569" actId="1076"/>
          <ac:spMkLst>
            <pc:docMk/>
            <pc:sldMk cId="1382183616" sldId="327"/>
            <ac:spMk id="2" creationId="{319DD87B-98C9-8C92-5600-99B6EA0B7531}"/>
          </ac:spMkLst>
        </pc:spChg>
        <pc:picChg chg="mod">
          <ac:chgData name="강길" userId="e970a1c59282d662" providerId="LiveId" clId="{125AE415-ACF8-412E-984D-42C992A6FD9E}" dt="2022-06-13T12:54:02.673" v="63" actId="1076"/>
          <ac:picMkLst>
            <pc:docMk/>
            <pc:sldMk cId="1382183616" sldId="327"/>
            <ac:picMk id="3078" creationId="{67A383D5-559F-DA8F-60C1-CEB2C5FB1A0B}"/>
          </ac:picMkLst>
        </pc:picChg>
      </pc:sldChg>
      <pc:sldChg chg="modNotesTx">
        <pc:chgData name="강길" userId="e970a1c59282d662" providerId="LiveId" clId="{125AE415-ACF8-412E-984D-42C992A6FD9E}" dt="2022-06-13T12:57:05.220" v="174" actId="20577"/>
        <pc:sldMkLst>
          <pc:docMk/>
          <pc:sldMk cId="3884325381" sldId="328"/>
        </pc:sldMkLst>
      </pc:sldChg>
      <pc:sldChg chg="addSp modSp mod modNotesTx">
        <pc:chgData name="강길" userId="e970a1c59282d662" providerId="LiveId" clId="{125AE415-ACF8-412E-984D-42C992A6FD9E}" dt="2022-06-13T22:19:13.348" v="603" actId="20577"/>
        <pc:sldMkLst>
          <pc:docMk/>
          <pc:sldMk cId="3890009014" sldId="329"/>
        </pc:sldMkLst>
        <pc:spChg chg="mod">
          <ac:chgData name="강길" userId="e970a1c59282d662" providerId="LiveId" clId="{125AE415-ACF8-412E-984D-42C992A6FD9E}" dt="2022-06-13T13:16:48.583" v="289" actId="1037"/>
          <ac:spMkLst>
            <pc:docMk/>
            <pc:sldMk cId="3890009014" sldId="329"/>
            <ac:spMk id="5" creationId="{49FFC53B-57AE-970C-CC1F-0453D2AC9C5A}"/>
          </ac:spMkLst>
        </pc:spChg>
        <pc:spChg chg="mod">
          <ac:chgData name="강길" userId="e970a1c59282d662" providerId="LiveId" clId="{125AE415-ACF8-412E-984D-42C992A6FD9E}" dt="2022-06-13T13:16:48.583" v="289" actId="1037"/>
          <ac:spMkLst>
            <pc:docMk/>
            <pc:sldMk cId="3890009014" sldId="329"/>
            <ac:spMk id="14" creationId="{D4DFA08C-2A56-A10D-357E-1E9361D8B3A4}"/>
          </ac:spMkLst>
        </pc:spChg>
        <pc:picChg chg="mod">
          <ac:chgData name="강길" userId="e970a1c59282d662" providerId="LiveId" clId="{125AE415-ACF8-412E-984D-42C992A6FD9E}" dt="2022-06-13T13:16:48.583" v="289" actId="1037"/>
          <ac:picMkLst>
            <pc:docMk/>
            <pc:sldMk cId="3890009014" sldId="329"/>
            <ac:picMk id="4" creationId="{A1261C4A-7E7B-D94B-DBE8-146AF9BF9D55}"/>
          </ac:picMkLst>
        </pc:picChg>
        <pc:picChg chg="mod">
          <ac:chgData name="강길" userId="e970a1c59282d662" providerId="LiveId" clId="{125AE415-ACF8-412E-984D-42C992A6FD9E}" dt="2022-06-13T13:16:48.583" v="289" actId="1037"/>
          <ac:picMkLst>
            <pc:docMk/>
            <pc:sldMk cId="3890009014" sldId="329"/>
            <ac:picMk id="9" creationId="{6F76D465-4308-68A2-254D-8D333C352518}"/>
          </ac:picMkLst>
        </pc:picChg>
        <pc:picChg chg="add mod">
          <ac:chgData name="강길" userId="e970a1c59282d662" providerId="LiveId" clId="{125AE415-ACF8-412E-984D-42C992A6FD9E}" dt="2022-06-13T13:18:23.736" v="294" actId="1036"/>
          <ac:picMkLst>
            <pc:docMk/>
            <pc:sldMk cId="3890009014" sldId="329"/>
            <ac:picMk id="1026" creationId="{EEC44000-5F1B-B8CF-B38C-BB4136C60DA2}"/>
          </ac:picMkLst>
        </pc:picChg>
      </pc:sldChg>
      <pc:sldChg chg="ord">
        <pc:chgData name="강길" userId="e970a1c59282d662" providerId="LiveId" clId="{125AE415-ACF8-412E-984D-42C992A6FD9E}" dt="2022-06-13T13:21:13.507" v="427"/>
        <pc:sldMkLst>
          <pc:docMk/>
          <pc:sldMk cId="3449823051" sldId="333"/>
        </pc:sldMkLst>
      </pc:sldChg>
      <pc:sldChg chg="modNotesTx">
        <pc:chgData name="강길" userId="e970a1c59282d662" providerId="LiveId" clId="{125AE415-ACF8-412E-984D-42C992A6FD9E}" dt="2022-06-13T12:36:12.369" v="1" actId="20577"/>
        <pc:sldMkLst>
          <pc:docMk/>
          <pc:sldMk cId="1433534290" sldId="338"/>
        </pc:sldMkLst>
      </pc:sldChg>
      <pc:sldChg chg="addSp delSp modSp add mod">
        <pc:chgData name="강길" userId="e970a1c59282d662" providerId="LiveId" clId="{125AE415-ACF8-412E-984D-42C992A6FD9E}" dt="2022-06-13T22:08:39.061" v="545" actId="20577"/>
        <pc:sldMkLst>
          <pc:docMk/>
          <pc:sldMk cId="337690418" sldId="339"/>
        </pc:sldMkLst>
        <pc:spChg chg="mod">
          <ac:chgData name="강길" userId="e970a1c59282d662" providerId="LiveId" clId="{125AE415-ACF8-412E-984D-42C992A6FD9E}" dt="2022-06-13T22:08:39.061" v="545" actId="20577"/>
          <ac:spMkLst>
            <pc:docMk/>
            <pc:sldMk cId="337690418" sldId="339"/>
            <ac:spMk id="8" creationId="{AA98D033-1293-FD6B-59F3-19189EAB0062}"/>
          </ac:spMkLst>
        </pc:spChg>
        <pc:picChg chg="add mod">
          <ac:chgData name="강길" userId="e970a1c59282d662" providerId="LiveId" clId="{125AE415-ACF8-412E-984D-42C992A6FD9E}" dt="2022-06-13T13:27:32.267" v="431" actId="1076"/>
          <ac:picMkLst>
            <pc:docMk/>
            <pc:sldMk cId="337690418" sldId="339"/>
            <ac:picMk id="3" creationId="{A2FF89BF-3225-7E12-9055-F7F939112F14}"/>
          </ac:picMkLst>
        </pc:picChg>
        <pc:picChg chg="del">
          <ac:chgData name="강길" userId="e970a1c59282d662" providerId="LiveId" clId="{125AE415-ACF8-412E-984D-42C992A6FD9E}" dt="2022-06-13T13:27:29.378" v="429" actId="478"/>
          <ac:picMkLst>
            <pc:docMk/>
            <pc:sldMk cId="337690418" sldId="339"/>
            <ac:picMk id="4" creationId="{850DB11D-A675-7B70-D8F6-5B7670E3F711}"/>
          </ac:picMkLst>
        </pc:picChg>
      </pc:sldChg>
    </pc:docChg>
  </pc:docChgLst>
  <pc:docChgLst>
    <pc:chgData name="강길" userId="e970a1c59282d662" providerId="LiveId" clId="{B8B75A3A-A1D2-4A22-B785-6C8E3E7EA599}"/>
    <pc:docChg chg="undo custSel addSld delSld modSld sldOrd">
      <pc:chgData name="강길" userId="e970a1c59282d662" providerId="LiveId" clId="{B8B75A3A-A1D2-4A22-B785-6C8E3E7EA599}" dt="2023-04-02T04:47:00.059" v="4077" actId="1076"/>
      <pc:docMkLst>
        <pc:docMk/>
      </pc:docMkLst>
      <pc:sldChg chg="modSp mod">
        <pc:chgData name="강길" userId="e970a1c59282d662" providerId="LiveId" clId="{B8B75A3A-A1D2-4A22-B785-6C8E3E7EA599}" dt="2023-03-31T06:46:24.385" v="212" actId="20577"/>
        <pc:sldMkLst>
          <pc:docMk/>
          <pc:sldMk cId="3071610654" sldId="257"/>
        </pc:sldMkLst>
        <pc:spChg chg="mod">
          <ac:chgData name="강길" userId="e970a1c59282d662" providerId="LiveId" clId="{B8B75A3A-A1D2-4A22-B785-6C8E3E7EA599}" dt="2023-03-31T06:46:24.385" v="212" actId="20577"/>
          <ac:spMkLst>
            <pc:docMk/>
            <pc:sldMk cId="3071610654" sldId="257"/>
            <ac:spMk id="2" creationId="{0994ABE7-69EF-B9F4-DEF7-34D0DD273B71}"/>
          </ac:spMkLst>
        </pc:spChg>
        <pc:spChg chg="mod">
          <ac:chgData name="강길" userId="e970a1c59282d662" providerId="LiveId" clId="{B8B75A3A-A1D2-4A22-B785-6C8E3E7EA599}" dt="2023-03-31T06:45:51.316" v="161" actId="255"/>
          <ac:spMkLst>
            <pc:docMk/>
            <pc:sldMk cId="3071610654" sldId="257"/>
            <ac:spMk id="86" creationId="{00000000-0000-0000-0000-000000000000}"/>
          </ac:spMkLst>
        </pc:spChg>
        <pc:spChg chg="mod">
          <ac:chgData name="강길" userId="e970a1c59282d662" providerId="LiveId" clId="{B8B75A3A-A1D2-4A22-B785-6C8E3E7EA599}" dt="2023-03-31T06:46:13.252" v="200" actId="20577"/>
          <ac:spMkLst>
            <pc:docMk/>
            <pc:sldMk cId="3071610654" sldId="257"/>
            <ac:spMk id="89" creationId="{00000000-0000-0000-0000-000000000000}"/>
          </ac:spMkLst>
        </pc:spChg>
      </pc:sldChg>
      <pc:sldChg chg="add del">
        <pc:chgData name="강길" userId="e970a1c59282d662" providerId="LiveId" clId="{B8B75A3A-A1D2-4A22-B785-6C8E3E7EA599}" dt="2023-04-01T01:08:02.976" v="3701" actId="47"/>
        <pc:sldMkLst>
          <pc:docMk/>
          <pc:sldMk cId="2542754966" sldId="386"/>
        </pc:sldMkLst>
      </pc:sldChg>
      <pc:sldChg chg="add del">
        <pc:chgData name="강길" userId="e970a1c59282d662" providerId="LiveId" clId="{B8B75A3A-A1D2-4A22-B785-6C8E3E7EA599}" dt="2023-04-01T01:08:02.623" v="3700" actId="47"/>
        <pc:sldMkLst>
          <pc:docMk/>
          <pc:sldMk cId="3442868165" sldId="391"/>
        </pc:sldMkLst>
      </pc:sldChg>
      <pc:sldChg chg="addSp delSp modSp add mod ord">
        <pc:chgData name="강길" userId="e970a1c59282d662" providerId="LiveId" clId="{B8B75A3A-A1D2-4A22-B785-6C8E3E7EA599}" dt="2023-03-31T07:42:34.654" v="3512" actId="20577"/>
        <pc:sldMkLst>
          <pc:docMk/>
          <pc:sldMk cId="3761112403" sldId="400"/>
        </pc:sldMkLst>
        <pc:spChg chg="add mod">
          <ac:chgData name="강길" userId="e970a1c59282d662" providerId="LiveId" clId="{B8B75A3A-A1D2-4A22-B785-6C8E3E7EA599}" dt="2023-03-31T06:56:44.628" v="1040" actId="20577"/>
          <ac:spMkLst>
            <pc:docMk/>
            <pc:sldMk cId="3761112403" sldId="400"/>
            <ac:spMk id="4" creationId="{F85A2BDC-6F4E-A30A-4B27-872801FEE033}"/>
          </ac:spMkLst>
        </pc:spChg>
        <pc:spChg chg="del">
          <ac:chgData name="강길" userId="e970a1c59282d662" providerId="LiveId" clId="{B8B75A3A-A1D2-4A22-B785-6C8E3E7EA599}" dt="2023-03-31T06:47:07.081" v="310" actId="478"/>
          <ac:spMkLst>
            <pc:docMk/>
            <pc:sldMk cId="3761112403" sldId="400"/>
            <ac:spMk id="7" creationId="{55231689-B992-6726-24E3-6001EAA0A833}"/>
          </ac:spMkLst>
        </pc:spChg>
        <pc:spChg chg="del">
          <ac:chgData name="강길" userId="e970a1c59282d662" providerId="LiveId" clId="{B8B75A3A-A1D2-4A22-B785-6C8E3E7EA599}" dt="2023-03-31T06:47:07.081" v="310" actId="478"/>
          <ac:spMkLst>
            <pc:docMk/>
            <pc:sldMk cId="3761112403" sldId="400"/>
            <ac:spMk id="8" creationId="{DC4A5E6D-7609-FD7F-61A0-1466C1ABEBD8}"/>
          </ac:spMkLst>
        </pc:spChg>
        <pc:spChg chg="del">
          <ac:chgData name="강길" userId="e970a1c59282d662" providerId="LiveId" clId="{B8B75A3A-A1D2-4A22-B785-6C8E3E7EA599}" dt="2023-03-31T06:47:07.081" v="310" actId="478"/>
          <ac:spMkLst>
            <pc:docMk/>
            <pc:sldMk cId="3761112403" sldId="400"/>
            <ac:spMk id="9" creationId="{70F98FC0-044D-1D38-B750-48ACD8635187}"/>
          </ac:spMkLst>
        </pc:spChg>
        <pc:spChg chg="mod">
          <ac:chgData name="강길" userId="e970a1c59282d662" providerId="LiveId" clId="{B8B75A3A-A1D2-4A22-B785-6C8E3E7EA599}" dt="2023-03-31T07:42:34.654" v="3512" actId="20577"/>
          <ac:spMkLst>
            <pc:docMk/>
            <pc:sldMk cId="3761112403" sldId="400"/>
            <ac:spMk id="103" creationId="{00000000-0000-0000-0000-000000000000}"/>
          </ac:spMkLst>
        </pc:spChg>
        <pc:picChg chg="del">
          <ac:chgData name="강길" userId="e970a1c59282d662" providerId="LiveId" clId="{B8B75A3A-A1D2-4A22-B785-6C8E3E7EA599}" dt="2023-03-31T06:47:07.081" v="310" actId="478"/>
          <ac:picMkLst>
            <pc:docMk/>
            <pc:sldMk cId="3761112403" sldId="400"/>
            <ac:picMk id="2" creationId="{1CF950F1-44C6-0F80-5E8C-9F218400C802}"/>
          </ac:picMkLst>
        </pc:picChg>
        <pc:picChg chg="del">
          <ac:chgData name="강길" userId="e970a1c59282d662" providerId="LiveId" clId="{B8B75A3A-A1D2-4A22-B785-6C8E3E7EA599}" dt="2023-03-31T06:47:07.081" v="310" actId="478"/>
          <ac:picMkLst>
            <pc:docMk/>
            <pc:sldMk cId="3761112403" sldId="400"/>
            <ac:picMk id="3" creationId="{CCD65223-F9A4-A873-CFCC-7C5320C3FA7F}"/>
          </ac:picMkLst>
        </pc:picChg>
        <pc:picChg chg="del">
          <ac:chgData name="강길" userId="e970a1c59282d662" providerId="LiveId" clId="{B8B75A3A-A1D2-4A22-B785-6C8E3E7EA599}" dt="2023-03-31T06:47:07.081" v="310" actId="478"/>
          <ac:picMkLst>
            <pc:docMk/>
            <pc:sldMk cId="3761112403" sldId="400"/>
            <ac:picMk id="5" creationId="{86E9146A-883A-32FD-3657-DEF77F5646B6}"/>
          </ac:picMkLst>
        </pc:picChg>
        <pc:picChg chg="del">
          <ac:chgData name="강길" userId="e970a1c59282d662" providerId="LiveId" clId="{B8B75A3A-A1D2-4A22-B785-6C8E3E7EA599}" dt="2023-03-31T06:47:07.081" v="310" actId="478"/>
          <ac:picMkLst>
            <pc:docMk/>
            <pc:sldMk cId="3761112403" sldId="400"/>
            <ac:picMk id="6" creationId="{21AB21E5-9BCA-2E04-395A-4F433D065737}"/>
          </ac:picMkLst>
        </pc:picChg>
        <pc:picChg chg="add mod">
          <ac:chgData name="강길" userId="e970a1c59282d662" providerId="LiveId" clId="{B8B75A3A-A1D2-4A22-B785-6C8E3E7EA599}" dt="2023-03-31T06:56:51.709" v="1042" actId="1076"/>
          <ac:picMkLst>
            <pc:docMk/>
            <pc:sldMk cId="3761112403" sldId="400"/>
            <ac:picMk id="1026" creationId="{37859831-E794-233B-1F8E-9C7B1248B76A}"/>
          </ac:picMkLst>
        </pc:picChg>
      </pc:sldChg>
      <pc:sldChg chg="delSp modSp add mod ord">
        <pc:chgData name="강길" userId="e970a1c59282d662" providerId="LiveId" clId="{B8B75A3A-A1D2-4A22-B785-6C8E3E7EA599}" dt="2023-03-31T07:52:22.834" v="3681"/>
        <pc:sldMkLst>
          <pc:docMk/>
          <pc:sldMk cId="1941190667" sldId="401"/>
        </pc:sldMkLst>
        <pc:spChg chg="mod">
          <ac:chgData name="강길" userId="e970a1c59282d662" providerId="LiveId" clId="{B8B75A3A-A1D2-4A22-B785-6C8E3E7EA599}" dt="2023-03-31T07:10:04.915" v="1925" actId="20577"/>
          <ac:spMkLst>
            <pc:docMk/>
            <pc:sldMk cId="1941190667" sldId="401"/>
            <ac:spMk id="4" creationId="{F85A2BDC-6F4E-A30A-4B27-872801FEE033}"/>
          </ac:spMkLst>
        </pc:spChg>
        <pc:spChg chg="mod">
          <ac:chgData name="강길" userId="e970a1c59282d662" providerId="LiveId" clId="{B8B75A3A-A1D2-4A22-B785-6C8E3E7EA599}" dt="2023-03-31T07:42:31.291" v="3510" actId="20577"/>
          <ac:spMkLst>
            <pc:docMk/>
            <pc:sldMk cId="1941190667" sldId="401"/>
            <ac:spMk id="103" creationId="{00000000-0000-0000-0000-000000000000}"/>
          </ac:spMkLst>
        </pc:spChg>
        <pc:picChg chg="del">
          <ac:chgData name="강길" userId="e970a1c59282d662" providerId="LiveId" clId="{B8B75A3A-A1D2-4A22-B785-6C8E3E7EA599}" dt="2023-03-31T06:57:13.066" v="1044" actId="478"/>
          <ac:picMkLst>
            <pc:docMk/>
            <pc:sldMk cId="1941190667" sldId="401"/>
            <ac:picMk id="1026" creationId="{37859831-E794-233B-1F8E-9C7B1248B76A}"/>
          </ac:picMkLst>
        </pc:picChg>
      </pc:sldChg>
      <pc:sldChg chg="modSp add mod">
        <pc:chgData name="강길" userId="e970a1c59282d662" providerId="LiveId" clId="{B8B75A3A-A1D2-4A22-B785-6C8E3E7EA599}" dt="2023-04-01T01:08:04.030" v="3702" actId="20577"/>
        <pc:sldMkLst>
          <pc:docMk/>
          <pc:sldMk cId="3480135097" sldId="402"/>
        </pc:sldMkLst>
        <pc:spChg chg="mod">
          <ac:chgData name="강길" userId="e970a1c59282d662" providerId="LiveId" clId="{B8B75A3A-A1D2-4A22-B785-6C8E3E7EA599}" dt="2023-04-01T01:08:04.030" v="3702" actId="20577"/>
          <ac:spMkLst>
            <pc:docMk/>
            <pc:sldMk cId="3480135097" sldId="402"/>
            <ac:spMk id="4" creationId="{F85A2BDC-6F4E-A30A-4B27-872801FEE033}"/>
          </ac:spMkLst>
        </pc:spChg>
        <pc:spChg chg="mod">
          <ac:chgData name="강길" userId="e970a1c59282d662" providerId="LiveId" clId="{B8B75A3A-A1D2-4A22-B785-6C8E3E7EA599}" dt="2023-03-31T07:51:01.086" v="3679" actId="20577"/>
          <ac:spMkLst>
            <pc:docMk/>
            <pc:sldMk cId="3480135097" sldId="402"/>
            <ac:spMk id="103" creationId="{00000000-0000-0000-0000-000000000000}"/>
          </ac:spMkLst>
        </pc:spChg>
      </pc:sldChg>
      <pc:sldChg chg="addSp delSp modSp add mod modNotesTx">
        <pc:chgData name="강길" userId="e970a1c59282d662" providerId="LiveId" clId="{B8B75A3A-A1D2-4A22-B785-6C8E3E7EA599}" dt="2023-04-02T04:47:00.059" v="4077" actId="1076"/>
        <pc:sldMkLst>
          <pc:docMk/>
          <pc:sldMk cId="3671093387" sldId="403"/>
        </pc:sldMkLst>
        <pc:spChg chg="add mod">
          <ac:chgData name="강길" userId="e970a1c59282d662" providerId="LiveId" clId="{B8B75A3A-A1D2-4A22-B785-6C8E3E7EA599}" dt="2023-04-02T04:46:29.593" v="4075" actId="115"/>
          <ac:spMkLst>
            <pc:docMk/>
            <pc:sldMk cId="3671093387" sldId="403"/>
            <ac:spMk id="2" creationId="{271A2766-2EBE-2F9F-2D07-9984B7FE868F}"/>
          </ac:spMkLst>
        </pc:spChg>
        <pc:spChg chg="add mod">
          <ac:chgData name="강길" userId="e970a1c59282d662" providerId="LiveId" clId="{B8B75A3A-A1D2-4A22-B785-6C8E3E7EA599}" dt="2023-04-02T04:47:00.059" v="4077" actId="1076"/>
          <ac:spMkLst>
            <pc:docMk/>
            <pc:sldMk cId="3671093387" sldId="403"/>
            <ac:spMk id="4" creationId="{70369A59-55AC-4933-817C-9DCCDA262E83}"/>
          </ac:spMkLst>
        </pc:spChg>
        <pc:spChg chg="del mod">
          <ac:chgData name="강길" userId="e970a1c59282d662" providerId="LiveId" clId="{B8B75A3A-A1D2-4A22-B785-6C8E3E7EA599}" dt="2023-04-01T01:08:37.066" v="3705" actId="478"/>
          <ac:spMkLst>
            <pc:docMk/>
            <pc:sldMk cId="3671093387" sldId="403"/>
            <ac:spMk id="4" creationId="{F85A2BDC-6F4E-A30A-4B27-872801FEE033}"/>
          </ac:spMkLst>
        </pc:spChg>
        <pc:picChg chg="add mod">
          <ac:chgData name="강길" userId="e970a1c59282d662" providerId="LiveId" clId="{B8B75A3A-A1D2-4A22-B785-6C8E3E7EA599}" dt="2023-04-02T04:45:15.305" v="3929" actId="1076"/>
          <ac:picMkLst>
            <pc:docMk/>
            <pc:sldMk cId="3671093387" sldId="403"/>
            <ac:picMk id="3" creationId="{9B2775E8-923A-7EDD-7D16-AFDF34E89F3B}"/>
          </ac:picMkLst>
        </pc:picChg>
        <pc:picChg chg="add mod">
          <ac:chgData name="강길" userId="e970a1c59282d662" providerId="LiveId" clId="{B8B75A3A-A1D2-4A22-B785-6C8E3E7EA599}" dt="2023-04-02T04:45:12.965" v="3927" actId="1076"/>
          <ac:picMkLst>
            <pc:docMk/>
            <pc:sldMk cId="3671093387" sldId="403"/>
            <ac:picMk id="1026" creationId="{78C0FC91-F62A-B264-7B24-423A63A05530}"/>
          </ac:picMkLst>
        </pc:picChg>
      </pc:sldChg>
    </pc:docChg>
  </pc:docChgLst>
  <pc:docChgLst>
    <pc:chgData name="강길" userId="e970a1c59282d662" providerId="LiveId" clId="{9D61A759-043B-478D-AFB9-51E196021697}"/>
    <pc:docChg chg="undo redo custSel addSld delSld modSld">
      <pc:chgData name="강길" userId="e970a1c59282d662" providerId="LiveId" clId="{9D61A759-043B-478D-AFB9-51E196021697}" dt="2022-06-06T02:23:18.965" v="13913" actId="20577"/>
      <pc:docMkLst>
        <pc:docMk/>
      </pc:docMkLst>
      <pc:sldChg chg="modSp mod">
        <pc:chgData name="강길" userId="e970a1c59282d662" providerId="LiveId" clId="{9D61A759-043B-478D-AFB9-51E196021697}" dt="2022-06-05T07:08:52.209" v="4251" actId="113"/>
        <pc:sldMkLst>
          <pc:docMk/>
          <pc:sldMk cId="3071610654" sldId="257"/>
        </pc:sldMkLst>
        <pc:spChg chg="mod">
          <ac:chgData name="강길" userId="e970a1c59282d662" providerId="LiveId" clId="{9D61A759-043B-478D-AFB9-51E196021697}" dt="2022-06-05T07:08:52.209" v="4251" actId="113"/>
          <ac:spMkLst>
            <pc:docMk/>
            <pc:sldMk cId="3071610654" sldId="257"/>
            <ac:spMk id="86" creationId="{00000000-0000-0000-0000-000000000000}"/>
          </ac:spMkLst>
        </pc:spChg>
      </pc:sldChg>
      <pc:sldChg chg="modSp mod">
        <pc:chgData name="강길" userId="e970a1c59282d662" providerId="LiveId" clId="{9D61A759-043B-478D-AFB9-51E196021697}" dt="2022-05-29T12:10:00.628" v="566" actId="20577"/>
        <pc:sldMkLst>
          <pc:docMk/>
          <pc:sldMk cId="2298315837" sldId="317"/>
        </pc:sldMkLst>
        <pc:spChg chg="mod">
          <ac:chgData name="강길" userId="e970a1c59282d662" providerId="LiveId" clId="{9D61A759-043B-478D-AFB9-51E196021697}" dt="2022-05-29T12:10:00.628" v="566" actId="20577"/>
          <ac:spMkLst>
            <pc:docMk/>
            <pc:sldMk cId="2298315837" sldId="317"/>
            <ac:spMk id="10" creationId="{3C4A685A-16BE-4278-A5B5-DF73448CDA66}"/>
          </ac:spMkLst>
        </pc:spChg>
      </pc:sldChg>
      <pc:sldChg chg="addSp delSp modSp mod modNotesTx">
        <pc:chgData name="강길" userId="e970a1c59282d662" providerId="LiveId" clId="{9D61A759-043B-478D-AFB9-51E196021697}" dt="2022-06-05T07:55:54.245" v="7985" actId="20577"/>
        <pc:sldMkLst>
          <pc:docMk/>
          <pc:sldMk cId="1010961206" sldId="322"/>
        </pc:sldMkLst>
        <pc:spChg chg="add del mod">
          <ac:chgData name="강길" userId="e970a1c59282d662" providerId="LiveId" clId="{9D61A759-043B-478D-AFB9-51E196021697}" dt="2022-06-05T06:49:51.368" v="2172" actId="478"/>
          <ac:spMkLst>
            <pc:docMk/>
            <pc:sldMk cId="1010961206" sldId="322"/>
            <ac:spMk id="4" creationId="{47AE0F3A-934B-6506-6266-E562A5E19A87}"/>
          </ac:spMkLst>
        </pc:spChg>
        <pc:spChg chg="add mod">
          <ac:chgData name="강길" userId="e970a1c59282d662" providerId="LiveId" clId="{9D61A759-043B-478D-AFB9-51E196021697}" dt="2022-06-05T06:50:53.820" v="2269" actId="1035"/>
          <ac:spMkLst>
            <pc:docMk/>
            <pc:sldMk cId="1010961206" sldId="322"/>
            <ac:spMk id="5" creationId="{9112F69D-32CB-B5E2-16C9-04323822CA6A}"/>
          </ac:spMkLst>
        </pc:spChg>
        <pc:spChg chg="add mod">
          <ac:chgData name="강길" userId="e970a1c59282d662" providerId="LiveId" clId="{9D61A759-043B-478D-AFB9-51E196021697}" dt="2022-06-05T06:40:32.007" v="1729" actId="20577"/>
          <ac:spMkLst>
            <pc:docMk/>
            <pc:sldMk cId="1010961206" sldId="322"/>
            <ac:spMk id="8" creationId="{AA98D033-1293-FD6B-59F3-19189EAB0062}"/>
          </ac:spMkLst>
        </pc:spChg>
        <pc:spChg chg="add mod">
          <ac:chgData name="강길" userId="e970a1c59282d662" providerId="LiveId" clId="{9D61A759-043B-478D-AFB9-51E196021697}" dt="2022-06-05T06:47:19.881" v="2137" actId="1036"/>
          <ac:spMkLst>
            <pc:docMk/>
            <pc:sldMk cId="1010961206" sldId="322"/>
            <ac:spMk id="10" creationId="{AB442090-693C-B61B-A83A-629E81D457C2}"/>
          </ac:spMkLst>
        </pc:spChg>
        <pc:spChg chg="del mod">
          <ac:chgData name="강길" userId="e970a1c59282d662" providerId="LiveId" clId="{9D61A759-043B-478D-AFB9-51E196021697}" dt="2022-06-05T06:31:29.694" v="1621" actId="478"/>
          <ac:spMkLst>
            <pc:docMk/>
            <pc:sldMk cId="1010961206" sldId="322"/>
            <ac:spMk id="11" creationId="{EE50D2E7-0011-449E-8087-DE7640E173A6}"/>
          </ac:spMkLst>
        </pc:spChg>
        <pc:spChg chg="add del mod">
          <ac:chgData name="강길" userId="e970a1c59282d662" providerId="LiveId" clId="{9D61A759-043B-478D-AFB9-51E196021697}" dt="2022-06-05T06:47:02.029" v="2105"/>
          <ac:spMkLst>
            <pc:docMk/>
            <pc:sldMk cId="1010961206" sldId="322"/>
            <ac:spMk id="12" creationId="{DC916684-F27A-DF27-CA5D-FA35740147B0}"/>
          </ac:spMkLst>
        </pc:spChg>
        <pc:spChg chg="add del mod">
          <ac:chgData name="강길" userId="e970a1c59282d662" providerId="LiveId" clId="{9D61A759-043B-478D-AFB9-51E196021697}" dt="2022-06-05T06:48:04.467" v="2139" actId="478"/>
          <ac:spMkLst>
            <pc:docMk/>
            <pc:sldMk cId="1010961206" sldId="322"/>
            <ac:spMk id="13" creationId="{2249937E-EE2E-FB76-490C-F26C875F9307}"/>
          </ac:spMkLst>
        </pc:spChg>
        <pc:spChg chg="add del mod">
          <ac:chgData name="강길" userId="e970a1c59282d662" providerId="LiveId" clId="{9D61A759-043B-478D-AFB9-51E196021697}" dt="2022-06-05T06:48:17.447" v="2142" actId="478"/>
          <ac:spMkLst>
            <pc:docMk/>
            <pc:sldMk cId="1010961206" sldId="322"/>
            <ac:spMk id="14" creationId="{810141F1-AE4A-0700-6643-69686AA8C7A8}"/>
          </ac:spMkLst>
        </pc:spChg>
        <pc:spChg chg="add mod">
          <ac:chgData name="강길" userId="e970a1c59282d662" providerId="LiveId" clId="{9D61A759-043B-478D-AFB9-51E196021697}" dt="2022-06-05T07:12:57.552" v="4301" actId="20577"/>
          <ac:spMkLst>
            <pc:docMk/>
            <pc:sldMk cId="1010961206" sldId="322"/>
            <ac:spMk id="17" creationId="{6373744A-DA64-AFA6-3F49-EFD5623B3BA1}"/>
          </ac:spMkLst>
        </pc:spChg>
        <pc:spChg chg="mod">
          <ac:chgData name="강길" userId="e970a1c59282d662" providerId="LiveId" clId="{9D61A759-043B-478D-AFB9-51E196021697}" dt="2022-06-05T07:55:54.245" v="7985" actId="20577"/>
          <ac:spMkLst>
            <pc:docMk/>
            <pc:sldMk cId="1010961206" sldId="322"/>
            <ac:spMk id="103" creationId="{00000000-0000-0000-0000-000000000000}"/>
          </ac:spMkLst>
        </pc:spChg>
        <pc:picChg chg="add del mod">
          <ac:chgData name="강길" userId="e970a1c59282d662" providerId="LiveId" clId="{9D61A759-043B-478D-AFB9-51E196021697}" dt="2022-06-05T06:41:36.834" v="1731" actId="478"/>
          <ac:picMkLst>
            <pc:docMk/>
            <pc:sldMk cId="1010961206" sldId="322"/>
            <ac:picMk id="3" creationId="{CD612212-4280-473A-F43C-A3794864234C}"/>
          </ac:picMkLst>
        </pc:picChg>
        <pc:picChg chg="add mod">
          <ac:chgData name="강길" userId="e970a1c59282d662" providerId="LiveId" clId="{9D61A759-043B-478D-AFB9-51E196021697}" dt="2022-06-05T06:50:53.820" v="2269" actId="1035"/>
          <ac:picMkLst>
            <pc:docMk/>
            <pc:sldMk cId="1010961206" sldId="322"/>
            <ac:picMk id="1026" creationId="{FCB0C354-E8D7-CE4C-85AB-85354D43BD9E}"/>
          </ac:picMkLst>
        </pc:picChg>
        <pc:picChg chg="add mod">
          <ac:chgData name="강길" userId="e970a1c59282d662" providerId="LiveId" clId="{9D61A759-043B-478D-AFB9-51E196021697}" dt="2022-06-05T06:50:53.820" v="2269" actId="1035"/>
          <ac:picMkLst>
            <pc:docMk/>
            <pc:sldMk cId="1010961206" sldId="322"/>
            <ac:picMk id="1028" creationId="{320CBEBA-94D9-9642-CF57-F301A0834716}"/>
          </ac:picMkLst>
        </pc:picChg>
      </pc:sldChg>
      <pc:sldChg chg="addSp delSp modSp add mod modNotesTx">
        <pc:chgData name="강길" userId="e970a1c59282d662" providerId="LiveId" clId="{9D61A759-043B-478D-AFB9-51E196021697}" dt="2022-06-06T02:23:18.965" v="13913" actId="20577"/>
        <pc:sldMkLst>
          <pc:docMk/>
          <pc:sldMk cId="899421357" sldId="323"/>
        </pc:sldMkLst>
        <pc:spChg chg="add mod">
          <ac:chgData name="강길" userId="e970a1c59282d662" providerId="LiveId" clId="{9D61A759-043B-478D-AFB9-51E196021697}" dt="2022-06-06T01:40:38.994" v="11986" actId="1076"/>
          <ac:spMkLst>
            <pc:docMk/>
            <pc:sldMk cId="899421357" sldId="323"/>
            <ac:spMk id="6" creationId="{483145B2-6EF3-A45B-558C-B8EE74733F75}"/>
          </ac:spMkLst>
        </pc:spChg>
        <pc:spChg chg="add mod">
          <ac:chgData name="강길" userId="e970a1c59282d662" providerId="LiveId" clId="{9D61A759-043B-478D-AFB9-51E196021697}" dt="2022-06-06T01:44:51.092" v="12287" actId="20577"/>
          <ac:spMkLst>
            <pc:docMk/>
            <pc:sldMk cId="899421357" sldId="323"/>
            <ac:spMk id="7" creationId="{27069135-6139-348C-44D7-20951FB0C8AB}"/>
          </ac:spMkLst>
        </pc:spChg>
        <pc:spChg chg="del mod">
          <ac:chgData name="강길" userId="e970a1c59282d662" providerId="LiveId" clId="{9D61A759-043B-478D-AFB9-51E196021697}" dt="2022-06-06T01:15:48.683" v="11625" actId="478"/>
          <ac:spMkLst>
            <pc:docMk/>
            <pc:sldMk cId="899421357" sldId="323"/>
            <ac:spMk id="11" creationId="{EE50D2E7-0011-449E-8087-DE7640E173A6}"/>
          </ac:spMkLst>
        </pc:spChg>
        <pc:spChg chg="mod">
          <ac:chgData name="강길" userId="e970a1c59282d662" providerId="LiveId" clId="{9D61A759-043B-478D-AFB9-51E196021697}" dt="2022-06-06T01:00:47.885" v="10127" actId="20577"/>
          <ac:spMkLst>
            <pc:docMk/>
            <pc:sldMk cId="899421357" sldId="323"/>
            <ac:spMk id="103" creationId="{00000000-0000-0000-0000-000000000000}"/>
          </ac:spMkLst>
        </pc:spChg>
        <pc:picChg chg="add mod">
          <ac:chgData name="강길" userId="e970a1c59282d662" providerId="LiveId" clId="{9D61A759-043B-478D-AFB9-51E196021697}" dt="2022-06-06T01:44:39.928" v="12286" actId="14100"/>
          <ac:picMkLst>
            <pc:docMk/>
            <pc:sldMk cId="899421357" sldId="323"/>
            <ac:picMk id="3" creationId="{E1635C75-AD1F-BDCE-D407-83501716DBC6}"/>
          </ac:picMkLst>
        </pc:picChg>
        <pc:cxnChg chg="del">
          <ac:chgData name="강길" userId="e970a1c59282d662" providerId="LiveId" clId="{9D61A759-043B-478D-AFB9-51E196021697}" dt="2022-06-06T01:42:12.571" v="12084" actId="478"/>
          <ac:cxnSpMkLst>
            <pc:docMk/>
            <pc:sldMk cId="899421357" sldId="323"/>
            <ac:cxnSpMk id="104" creationId="{00000000-0000-0000-0000-000000000000}"/>
          </ac:cxnSpMkLst>
        </pc:cxnChg>
      </pc:sldChg>
      <pc:sldChg chg="modSp add mod">
        <pc:chgData name="강길" userId="e970a1c59282d662" providerId="LiveId" clId="{9D61A759-043B-478D-AFB9-51E196021697}" dt="2022-05-29T12:16:30.435" v="1414" actId="20577"/>
        <pc:sldMkLst>
          <pc:docMk/>
          <pc:sldMk cId="3146576926" sldId="324"/>
        </pc:sldMkLst>
        <pc:spChg chg="mod">
          <ac:chgData name="강길" userId="e970a1c59282d662" providerId="LiveId" clId="{9D61A759-043B-478D-AFB9-51E196021697}" dt="2022-05-29T12:16:30.435" v="1414" actId="20577"/>
          <ac:spMkLst>
            <pc:docMk/>
            <pc:sldMk cId="3146576926" sldId="324"/>
            <ac:spMk id="103" creationId="{00000000-0000-0000-0000-000000000000}"/>
          </ac:spMkLst>
        </pc:spChg>
      </pc:sldChg>
      <pc:sldChg chg="modSp add del mod">
        <pc:chgData name="강길" userId="e970a1c59282d662" providerId="LiveId" clId="{9D61A759-043B-478D-AFB9-51E196021697}" dt="2022-06-05T07:57:22.877" v="8021" actId="47"/>
        <pc:sldMkLst>
          <pc:docMk/>
          <pc:sldMk cId="2215034766" sldId="325"/>
        </pc:sldMkLst>
        <pc:spChg chg="mod">
          <ac:chgData name="강길" userId="e970a1c59282d662" providerId="LiveId" clId="{9D61A759-043B-478D-AFB9-51E196021697}" dt="2022-06-05T07:57:18.251" v="8019" actId="20577"/>
          <ac:spMkLst>
            <pc:docMk/>
            <pc:sldMk cId="2215034766" sldId="325"/>
            <ac:spMk id="103" creationId="{00000000-0000-0000-0000-000000000000}"/>
          </ac:spMkLst>
        </pc:spChg>
      </pc:sldChg>
      <pc:sldChg chg="addSp delSp modSp add mod modNotesTx">
        <pc:chgData name="강길" userId="e970a1c59282d662" providerId="LiveId" clId="{9D61A759-043B-478D-AFB9-51E196021697}" dt="2022-06-06T01:13:11.473" v="11624" actId="1076"/>
        <pc:sldMkLst>
          <pc:docMk/>
          <pc:sldMk cId="3846555394" sldId="326"/>
        </pc:sldMkLst>
        <pc:spChg chg="del">
          <ac:chgData name="강길" userId="e970a1c59282d662" providerId="LiveId" clId="{9D61A759-043B-478D-AFB9-51E196021697}" dt="2022-06-05T07:17:15.843" v="4321" actId="478"/>
          <ac:spMkLst>
            <pc:docMk/>
            <pc:sldMk cId="3846555394" sldId="326"/>
            <ac:spMk id="4" creationId="{47AE0F3A-934B-6506-6266-E562A5E19A87}"/>
          </ac:spMkLst>
        </pc:spChg>
        <pc:spChg chg="mod">
          <ac:chgData name="강길" userId="e970a1c59282d662" providerId="LiveId" clId="{9D61A759-043B-478D-AFB9-51E196021697}" dt="2022-06-05T07:06:25.513" v="4168" actId="20577"/>
          <ac:spMkLst>
            <pc:docMk/>
            <pc:sldMk cId="3846555394" sldId="326"/>
            <ac:spMk id="8" creationId="{AA98D033-1293-FD6B-59F3-19189EAB0062}"/>
          </ac:spMkLst>
        </pc:spChg>
        <pc:spChg chg="add mod ord">
          <ac:chgData name="강길" userId="e970a1c59282d662" providerId="LiveId" clId="{9D61A759-043B-478D-AFB9-51E196021697}" dt="2022-06-06T01:13:04.348" v="11621" actId="1036"/>
          <ac:spMkLst>
            <pc:docMk/>
            <pc:sldMk cId="3846555394" sldId="326"/>
            <ac:spMk id="9" creationId="{FCE0115A-D0E6-469D-7EB1-64D573BE4550}"/>
          </ac:spMkLst>
        </pc:spChg>
        <pc:picChg chg="del">
          <ac:chgData name="강길" userId="e970a1c59282d662" providerId="LiveId" clId="{9D61A759-043B-478D-AFB9-51E196021697}" dt="2022-06-05T07:09:35.461" v="4252" actId="478"/>
          <ac:picMkLst>
            <pc:docMk/>
            <pc:sldMk cId="3846555394" sldId="326"/>
            <ac:picMk id="3" creationId="{CD612212-4280-473A-F43C-A3794864234C}"/>
          </ac:picMkLst>
        </pc:picChg>
        <pc:picChg chg="add mod">
          <ac:chgData name="강길" userId="e970a1c59282d662" providerId="LiveId" clId="{9D61A759-043B-478D-AFB9-51E196021697}" dt="2022-06-06T01:13:11.473" v="11624" actId="1076"/>
          <ac:picMkLst>
            <pc:docMk/>
            <pc:sldMk cId="3846555394" sldId="326"/>
            <ac:picMk id="2050" creationId="{0172CD11-E6B3-883B-9BDD-08039F151012}"/>
          </ac:picMkLst>
        </pc:picChg>
      </pc:sldChg>
      <pc:sldChg chg="addSp delSp modSp add mod modNotesTx">
        <pc:chgData name="강길" userId="e970a1c59282d662" providerId="LiveId" clId="{9D61A759-043B-478D-AFB9-51E196021697}" dt="2022-06-06T00:50:43.552" v="9992" actId="20577"/>
        <pc:sldMkLst>
          <pc:docMk/>
          <pc:sldMk cId="1382183616" sldId="327"/>
        </pc:sldMkLst>
        <pc:spChg chg="mod">
          <ac:chgData name="강길" userId="e970a1c59282d662" providerId="LiveId" clId="{9D61A759-043B-478D-AFB9-51E196021697}" dt="2022-06-06T00:45:07.773" v="9796" actId="20577"/>
          <ac:spMkLst>
            <pc:docMk/>
            <pc:sldMk cId="1382183616" sldId="327"/>
            <ac:spMk id="8" creationId="{AA98D033-1293-FD6B-59F3-19189EAB0062}"/>
          </ac:spMkLst>
        </pc:spChg>
        <pc:spChg chg="del mod">
          <ac:chgData name="강길" userId="e970a1c59282d662" providerId="LiveId" clId="{9D61A759-043B-478D-AFB9-51E196021697}" dt="2022-06-05T08:04:21.861" v="8462" actId="478"/>
          <ac:spMkLst>
            <pc:docMk/>
            <pc:sldMk cId="1382183616" sldId="327"/>
            <ac:spMk id="9" creationId="{FCE0115A-D0E6-469D-7EB1-64D573BE4550}"/>
          </ac:spMkLst>
        </pc:spChg>
        <pc:picChg chg="del">
          <ac:chgData name="강길" userId="e970a1c59282d662" providerId="LiveId" clId="{9D61A759-043B-478D-AFB9-51E196021697}" dt="2022-06-05T07:57:41.289" v="8023" actId="478"/>
          <ac:picMkLst>
            <pc:docMk/>
            <pc:sldMk cId="1382183616" sldId="327"/>
            <ac:picMk id="2050" creationId="{0172CD11-E6B3-883B-9BDD-08039F151012}"/>
          </ac:picMkLst>
        </pc:picChg>
        <pc:picChg chg="add mod">
          <ac:chgData name="강길" userId="e970a1c59282d662" providerId="LiveId" clId="{9D61A759-043B-478D-AFB9-51E196021697}" dt="2022-06-06T00:46:23.713" v="9800" actId="14100"/>
          <ac:picMkLst>
            <pc:docMk/>
            <pc:sldMk cId="1382183616" sldId="327"/>
            <ac:picMk id="3074" creationId="{9BC3B84E-154A-DFEC-2180-6A464335A5DA}"/>
          </ac:picMkLst>
        </pc:picChg>
        <pc:picChg chg="add del mod">
          <ac:chgData name="강길" userId="e970a1c59282d662" providerId="LiveId" clId="{9D61A759-043B-478D-AFB9-51E196021697}" dt="2022-06-05T08:20:15.990" v="9429" actId="478"/>
          <ac:picMkLst>
            <pc:docMk/>
            <pc:sldMk cId="1382183616" sldId="327"/>
            <ac:picMk id="3076" creationId="{1FD42BFC-F433-F9B8-E7BA-8AF5F7A13547}"/>
          </ac:picMkLst>
        </pc:picChg>
        <pc:picChg chg="add mod">
          <ac:chgData name="강길" userId="e970a1c59282d662" providerId="LiveId" clId="{9D61A759-043B-478D-AFB9-51E196021697}" dt="2022-06-05T08:20:22.676" v="9434" actId="1076"/>
          <ac:picMkLst>
            <pc:docMk/>
            <pc:sldMk cId="1382183616" sldId="327"/>
            <ac:picMk id="3078" creationId="{67A383D5-559F-DA8F-60C1-CEB2C5FB1A0B}"/>
          </ac:picMkLst>
        </pc:picChg>
      </pc:sldChg>
      <pc:sldChg chg="addSp delSp modSp add mod modNotesTx">
        <pc:chgData name="강길" userId="e970a1c59282d662" providerId="LiveId" clId="{9D61A759-043B-478D-AFB9-51E196021697}" dt="2022-06-06T01:12:43.920" v="11557" actId="1076"/>
        <pc:sldMkLst>
          <pc:docMk/>
          <pc:sldMk cId="3884325381" sldId="328"/>
        </pc:sldMkLst>
        <pc:spChg chg="add mod">
          <ac:chgData name="강길" userId="e970a1c59282d662" providerId="LiveId" clId="{9D61A759-043B-478D-AFB9-51E196021697}" dt="2022-06-06T01:12:40.343" v="11556" actId="1076"/>
          <ac:spMkLst>
            <pc:docMk/>
            <pc:sldMk cId="3884325381" sldId="328"/>
            <ac:spMk id="9" creationId="{963EA7CE-A7C2-BFF7-C465-82B17C99EADC}"/>
          </ac:spMkLst>
        </pc:spChg>
        <pc:picChg chg="add mod">
          <ac:chgData name="강길" userId="e970a1c59282d662" providerId="LiveId" clId="{9D61A759-043B-478D-AFB9-51E196021697}" dt="2022-06-06T01:12:43.920" v="11557" actId="1076"/>
          <ac:picMkLst>
            <pc:docMk/>
            <pc:sldMk cId="3884325381" sldId="328"/>
            <ac:picMk id="1026" creationId="{AE0B37B0-91F4-C207-7957-E77E0A114865}"/>
          </ac:picMkLst>
        </pc:picChg>
        <pc:picChg chg="del">
          <ac:chgData name="강길" userId="e970a1c59282d662" providerId="LiveId" clId="{9D61A759-043B-478D-AFB9-51E196021697}" dt="2022-06-06T00:45:54.445" v="9799" actId="478"/>
          <ac:picMkLst>
            <pc:docMk/>
            <pc:sldMk cId="3884325381" sldId="328"/>
            <ac:picMk id="3074" creationId="{9BC3B84E-154A-DFEC-2180-6A464335A5DA}"/>
          </ac:picMkLst>
        </pc:picChg>
        <pc:picChg chg="del">
          <ac:chgData name="강길" userId="e970a1c59282d662" providerId="LiveId" clId="{9D61A759-043B-478D-AFB9-51E196021697}" dt="2022-06-06T00:45:53.944" v="9798" actId="478"/>
          <ac:picMkLst>
            <pc:docMk/>
            <pc:sldMk cId="3884325381" sldId="328"/>
            <ac:picMk id="3078" creationId="{67A383D5-559F-DA8F-60C1-CEB2C5FB1A0B}"/>
          </ac:picMkLst>
        </pc:picChg>
      </pc:sldChg>
    </pc:docChg>
  </pc:docChgLst>
  <pc:docChgLst>
    <pc:chgData name="강길" userId="e970a1c59282d662" providerId="LiveId" clId="{35B31D60-D357-4A94-9BE7-EA62029686CC}"/>
    <pc:docChg chg="modSld">
      <pc:chgData name="강길" userId="e970a1c59282d662" providerId="LiveId" clId="{35B31D60-D357-4A94-9BE7-EA62029686CC}" dt="2022-07-12T23:13:18.569" v="16" actId="20577"/>
      <pc:docMkLst>
        <pc:docMk/>
      </pc:docMkLst>
      <pc:sldChg chg="modNotesTx">
        <pc:chgData name="강길" userId="e970a1c59282d662" providerId="LiveId" clId="{35B31D60-D357-4A94-9BE7-EA62029686CC}" dt="2022-07-12T23:10:44.852" v="1" actId="20577"/>
        <pc:sldMkLst>
          <pc:docMk/>
          <pc:sldMk cId="449157642" sldId="340"/>
        </pc:sldMkLst>
      </pc:sldChg>
      <pc:sldChg chg="modNotesTx">
        <pc:chgData name="강길" userId="e970a1c59282d662" providerId="LiveId" clId="{35B31D60-D357-4A94-9BE7-EA62029686CC}" dt="2022-07-12T23:10:48.066" v="2" actId="20577"/>
        <pc:sldMkLst>
          <pc:docMk/>
          <pc:sldMk cId="1633054171" sldId="341"/>
        </pc:sldMkLst>
      </pc:sldChg>
      <pc:sldChg chg="modNotesTx">
        <pc:chgData name="강길" userId="e970a1c59282d662" providerId="LiveId" clId="{35B31D60-D357-4A94-9BE7-EA62029686CC}" dt="2022-07-12T23:10:51.344" v="3" actId="20577"/>
        <pc:sldMkLst>
          <pc:docMk/>
          <pc:sldMk cId="1003382188" sldId="342"/>
        </pc:sldMkLst>
      </pc:sldChg>
      <pc:sldChg chg="modNotesTx">
        <pc:chgData name="강길" userId="e970a1c59282d662" providerId="LiveId" clId="{35B31D60-D357-4A94-9BE7-EA62029686CC}" dt="2022-07-12T23:11:42.865" v="10" actId="20577"/>
        <pc:sldMkLst>
          <pc:docMk/>
          <pc:sldMk cId="2553813716" sldId="344"/>
        </pc:sldMkLst>
      </pc:sldChg>
      <pc:sldChg chg="modNotesTx">
        <pc:chgData name="강길" userId="e970a1c59282d662" providerId="LiveId" clId="{35B31D60-D357-4A94-9BE7-EA62029686CC}" dt="2022-07-12T23:12:03.682" v="12" actId="20577"/>
        <pc:sldMkLst>
          <pc:docMk/>
          <pc:sldMk cId="3704634135" sldId="345"/>
        </pc:sldMkLst>
      </pc:sldChg>
      <pc:sldChg chg="modNotesTx">
        <pc:chgData name="강길" userId="e970a1c59282d662" providerId="LiveId" clId="{35B31D60-D357-4A94-9BE7-EA62029686CC}" dt="2022-07-12T23:12:19.617" v="14" actId="20577"/>
        <pc:sldMkLst>
          <pc:docMk/>
          <pc:sldMk cId="675610056" sldId="346"/>
        </pc:sldMkLst>
      </pc:sldChg>
      <pc:sldChg chg="modNotesTx">
        <pc:chgData name="강길" userId="e970a1c59282d662" providerId="LiveId" clId="{35B31D60-D357-4A94-9BE7-EA62029686CC}" dt="2022-07-12T23:10:41.629" v="0" actId="20577"/>
        <pc:sldMkLst>
          <pc:docMk/>
          <pc:sldMk cId="239552206" sldId="354"/>
        </pc:sldMkLst>
      </pc:sldChg>
      <pc:sldChg chg="modNotesTx">
        <pc:chgData name="강길" userId="e970a1c59282d662" providerId="LiveId" clId="{35B31D60-D357-4A94-9BE7-EA62029686CC}" dt="2022-07-12T23:11:10.023" v="7" actId="20577"/>
        <pc:sldMkLst>
          <pc:docMk/>
          <pc:sldMk cId="2260497330" sldId="356"/>
        </pc:sldMkLst>
      </pc:sldChg>
      <pc:sldChg chg="modNotesTx">
        <pc:chgData name="강길" userId="e970a1c59282d662" providerId="LiveId" clId="{35B31D60-D357-4A94-9BE7-EA62029686CC}" dt="2022-07-12T23:11:15.325" v="8" actId="20577"/>
        <pc:sldMkLst>
          <pc:docMk/>
          <pc:sldMk cId="4097907527" sldId="357"/>
        </pc:sldMkLst>
      </pc:sldChg>
      <pc:sldChg chg="modNotesTx">
        <pc:chgData name="강길" userId="e970a1c59282d662" providerId="LiveId" clId="{35B31D60-D357-4A94-9BE7-EA62029686CC}" dt="2022-07-12T23:11:56.042" v="11" actId="20577"/>
        <pc:sldMkLst>
          <pc:docMk/>
          <pc:sldMk cId="710315747" sldId="358"/>
        </pc:sldMkLst>
      </pc:sldChg>
      <pc:sldChg chg="modNotesTx">
        <pc:chgData name="강길" userId="e970a1c59282d662" providerId="LiveId" clId="{35B31D60-D357-4A94-9BE7-EA62029686CC}" dt="2022-07-12T23:13:14.521" v="15" actId="20577"/>
        <pc:sldMkLst>
          <pc:docMk/>
          <pc:sldMk cId="698649679" sldId="360"/>
        </pc:sldMkLst>
      </pc:sldChg>
      <pc:sldChg chg="modNotesTx">
        <pc:chgData name="강길" userId="e970a1c59282d662" providerId="LiveId" clId="{35B31D60-D357-4A94-9BE7-EA62029686CC}" dt="2022-07-12T23:13:18.569" v="16" actId="20577"/>
        <pc:sldMkLst>
          <pc:docMk/>
          <pc:sldMk cId="2720180571" sldId="361"/>
        </pc:sldMkLst>
      </pc:sldChg>
      <pc:sldChg chg="modNotesTx">
        <pc:chgData name="강길" userId="e970a1c59282d662" providerId="LiveId" clId="{35B31D60-D357-4A94-9BE7-EA62029686CC}" dt="2022-07-12T23:11:00.581" v="5" actId="20577"/>
        <pc:sldMkLst>
          <pc:docMk/>
          <pc:sldMk cId="1034559335" sldId="362"/>
        </pc:sldMkLst>
      </pc:sldChg>
      <pc:sldChg chg="modNotesTx">
        <pc:chgData name="강길" userId="e970a1c59282d662" providerId="LiveId" clId="{35B31D60-D357-4A94-9BE7-EA62029686CC}" dt="2022-07-12T23:10:57.681" v="4" actId="20577"/>
        <pc:sldMkLst>
          <pc:docMk/>
          <pc:sldMk cId="2281863340" sldId="363"/>
        </pc:sldMkLst>
      </pc:sldChg>
      <pc:sldChg chg="modNotesTx">
        <pc:chgData name="강길" userId="e970a1c59282d662" providerId="LiveId" clId="{35B31D60-D357-4A94-9BE7-EA62029686CC}" dt="2022-07-12T23:11:06.972" v="6" actId="20577"/>
        <pc:sldMkLst>
          <pc:docMk/>
          <pc:sldMk cId="1279182783" sldId="368"/>
        </pc:sldMkLst>
      </pc:sldChg>
      <pc:sldChg chg="modNotesTx">
        <pc:chgData name="강길" userId="e970a1c59282d662" providerId="LiveId" clId="{35B31D60-D357-4A94-9BE7-EA62029686CC}" dt="2022-07-12T23:11:18.618" v="9" actId="20577"/>
        <pc:sldMkLst>
          <pc:docMk/>
          <pc:sldMk cId="4201041289" sldId="369"/>
        </pc:sldMkLst>
      </pc:sldChg>
    </pc:docChg>
  </pc:docChgLst>
  <pc:docChgLst>
    <pc:chgData name="강길" userId="e970a1c59282d662" providerId="LiveId" clId="{6D121A46-279A-4819-BD56-4C0C7581FA89}"/>
    <pc:docChg chg="undo custSel addSld delSld modSld sldOrd">
      <pc:chgData name="강길" userId="e970a1c59282d662" providerId="LiveId" clId="{6D121A46-279A-4819-BD56-4C0C7581FA89}" dt="2022-08-15T08:17:09.128" v="2346" actId="113"/>
      <pc:docMkLst>
        <pc:docMk/>
      </pc:docMkLst>
      <pc:sldChg chg="del">
        <pc:chgData name="강길" userId="e970a1c59282d662" providerId="LiveId" clId="{6D121A46-279A-4819-BD56-4C0C7581FA89}" dt="2022-08-15T08:01:00.942" v="1981" actId="2696"/>
        <pc:sldMkLst>
          <pc:docMk/>
          <pc:sldMk cId="3071610654" sldId="257"/>
        </pc:sldMkLst>
      </pc:sldChg>
      <pc:sldChg chg="modSp mod">
        <pc:chgData name="강길" userId="e970a1c59282d662" providerId="LiveId" clId="{6D121A46-279A-4819-BD56-4C0C7581FA89}" dt="2022-08-15T08:08:24.858" v="2331" actId="20577"/>
        <pc:sldMkLst>
          <pc:docMk/>
          <pc:sldMk cId="2720180571" sldId="361"/>
        </pc:sldMkLst>
        <pc:spChg chg="mod">
          <ac:chgData name="강길" userId="e970a1c59282d662" providerId="LiveId" clId="{6D121A46-279A-4819-BD56-4C0C7581FA89}" dt="2022-08-15T08:08:24.858" v="2331" actId="20577"/>
          <ac:spMkLst>
            <pc:docMk/>
            <pc:sldMk cId="2720180571" sldId="361"/>
            <ac:spMk id="5" creationId="{B3F0E8EA-73ED-F2AC-C6E2-56871CC1ED9A}"/>
          </ac:spMkLst>
        </pc:spChg>
      </pc:sldChg>
      <pc:sldChg chg="addSp delSp modSp del mod">
        <pc:chgData name="강길" userId="e970a1c59282d662" providerId="LiveId" clId="{6D121A46-279A-4819-BD56-4C0C7581FA89}" dt="2022-08-15T07:58:26.881" v="1693" actId="47"/>
        <pc:sldMkLst>
          <pc:docMk/>
          <pc:sldMk cId="4201041289" sldId="369"/>
        </pc:sldMkLst>
        <pc:spChg chg="add mod">
          <ac:chgData name="강길" userId="e970a1c59282d662" providerId="LiveId" clId="{6D121A46-279A-4819-BD56-4C0C7581FA89}" dt="2022-08-15T07:19:39.803" v="97" actId="1076"/>
          <ac:spMkLst>
            <pc:docMk/>
            <pc:sldMk cId="4201041289" sldId="369"/>
            <ac:spMk id="4" creationId="{359DE909-355C-F846-A7A1-422123B06EEF}"/>
          </ac:spMkLst>
        </pc:spChg>
        <pc:spChg chg="add mod">
          <ac:chgData name="강길" userId="e970a1c59282d662" providerId="LiveId" clId="{6D121A46-279A-4819-BD56-4C0C7581FA89}" dt="2022-08-15T07:19:48.774" v="114" actId="20577"/>
          <ac:spMkLst>
            <pc:docMk/>
            <pc:sldMk cId="4201041289" sldId="369"/>
            <ac:spMk id="5" creationId="{61A558A5-AA3D-9D5C-BFFE-989262DA5683}"/>
          </ac:spMkLst>
        </pc:spChg>
        <pc:spChg chg="add mod">
          <ac:chgData name="강길" userId="e970a1c59282d662" providerId="LiveId" clId="{6D121A46-279A-4819-BD56-4C0C7581FA89}" dt="2022-08-15T07:29:50.945" v="578" actId="20577"/>
          <ac:spMkLst>
            <pc:docMk/>
            <pc:sldMk cId="4201041289" sldId="369"/>
            <ac:spMk id="6" creationId="{F4F6F765-C190-2894-B1C8-CDC8DD3DECE9}"/>
          </ac:spMkLst>
        </pc:spChg>
        <pc:spChg chg="mod">
          <ac:chgData name="강길" userId="e970a1c59282d662" providerId="LiveId" clId="{6D121A46-279A-4819-BD56-4C0C7581FA89}" dt="2022-08-15T07:33:29.698" v="668" actId="20577"/>
          <ac:spMkLst>
            <pc:docMk/>
            <pc:sldMk cId="4201041289" sldId="369"/>
            <ac:spMk id="8" creationId="{AA98D033-1293-FD6B-59F3-19189EAB0062}"/>
          </ac:spMkLst>
        </pc:spChg>
        <pc:spChg chg="del mod">
          <ac:chgData name="강길" userId="e970a1c59282d662" providerId="LiveId" clId="{6D121A46-279A-4819-BD56-4C0C7581FA89}" dt="2022-08-15T07:19:58.747" v="116" actId="478"/>
          <ac:spMkLst>
            <pc:docMk/>
            <pc:sldMk cId="4201041289" sldId="369"/>
            <ac:spMk id="9" creationId="{8F103EEE-B87F-4913-D238-CBF3A6817699}"/>
          </ac:spMkLst>
        </pc:spChg>
        <pc:picChg chg="add mod">
          <ac:chgData name="강길" userId="e970a1c59282d662" providerId="LiveId" clId="{6D121A46-279A-4819-BD56-4C0C7581FA89}" dt="2022-08-15T07:55:27.110" v="1229" actId="1076"/>
          <ac:picMkLst>
            <pc:docMk/>
            <pc:sldMk cId="4201041289" sldId="369"/>
            <ac:picMk id="3" creationId="{0B5E1752-F5BA-BB62-D406-F894FF7152E1}"/>
          </ac:picMkLst>
        </pc:picChg>
        <pc:picChg chg="del">
          <ac:chgData name="강길" userId="e970a1c59282d662" providerId="LiveId" clId="{6D121A46-279A-4819-BD56-4C0C7581FA89}" dt="2022-08-15T07:10:00.929" v="3" actId="478"/>
          <ac:picMkLst>
            <pc:docMk/>
            <pc:sldMk cId="4201041289" sldId="369"/>
            <ac:picMk id="7" creationId="{CAD350E4-2F84-2E65-5B6B-772E7B5C7FF8}"/>
          </ac:picMkLst>
        </pc:picChg>
        <pc:picChg chg="add del mod">
          <ac:chgData name="강길" userId="e970a1c59282d662" providerId="LiveId" clId="{6D121A46-279A-4819-BD56-4C0C7581FA89}" dt="2022-08-15T07:17:15.237" v="21" actId="478"/>
          <ac:picMkLst>
            <pc:docMk/>
            <pc:sldMk cId="4201041289" sldId="369"/>
            <ac:picMk id="1026" creationId="{887436EA-F442-24DB-A548-052E38AB3238}"/>
          </ac:picMkLst>
        </pc:picChg>
        <pc:picChg chg="add mod">
          <ac:chgData name="강길" userId="e970a1c59282d662" providerId="LiveId" clId="{6D121A46-279A-4819-BD56-4C0C7581FA89}" dt="2022-08-15T07:36:42.165" v="673" actId="1036"/>
          <ac:picMkLst>
            <pc:docMk/>
            <pc:sldMk cId="4201041289" sldId="369"/>
            <ac:picMk id="1028" creationId="{F79C2819-5EAC-C16E-DABA-6AA3EDC3171A}"/>
          </ac:picMkLst>
        </pc:picChg>
      </pc:sldChg>
      <pc:sldChg chg="modNotesTx">
        <pc:chgData name="강길" userId="e970a1c59282d662" providerId="LiveId" clId="{6D121A46-279A-4819-BD56-4C0C7581FA89}" dt="2022-08-15T06:53:06.479" v="1" actId="20577"/>
        <pc:sldMkLst>
          <pc:docMk/>
          <pc:sldMk cId="484315232" sldId="371"/>
        </pc:sldMkLst>
      </pc:sldChg>
      <pc:sldChg chg="modNotesTx">
        <pc:chgData name="강길" userId="e970a1c59282d662" providerId="LiveId" clId="{6D121A46-279A-4819-BD56-4C0C7581FA89}" dt="2022-08-15T06:53:01.986" v="0" actId="20577"/>
        <pc:sldMkLst>
          <pc:docMk/>
          <pc:sldMk cId="1352139244" sldId="372"/>
        </pc:sldMkLst>
      </pc:sldChg>
      <pc:sldChg chg="modSp mod">
        <pc:chgData name="강길" userId="e970a1c59282d662" providerId="LiveId" clId="{6D121A46-279A-4819-BD56-4C0C7581FA89}" dt="2022-08-15T06:55:37.510" v="2" actId="1076"/>
        <pc:sldMkLst>
          <pc:docMk/>
          <pc:sldMk cId="3780551152" sldId="374"/>
        </pc:sldMkLst>
        <pc:spChg chg="mod">
          <ac:chgData name="강길" userId="e970a1c59282d662" providerId="LiveId" clId="{6D121A46-279A-4819-BD56-4C0C7581FA89}" dt="2022-08-15T06:55:37.510" v="2" actId="1076"/>
          <ac:spMkLst>
            <pc:docMk/>
            <pc:sldMk cId="3780551152" sldId="374"/>
            <ac:spMk id="6" creationId="{B0C96ABB-9CA9-BD56-BB00-11DB69E2CC10}"/>
          </ac:spMkLst>
        </pc:spChg>
      </pc:sldChg>
      <pc:sldChg chg="addSp delSp modSp add del mod">
        <pc:chgData name="강길" userId="e970a1c59282d662" providerId="LiveId" clId="{6D121A46-279A-4819-BD56-4C0C7581FA89}" dt="2022-08-15T08:01:00.942" v="1981" actId="2696"/>
        <pc:sldMkLst>
          <pc:docMk/>
          <pc:sldMk cId="1838087460" sldId="383"/>
        </pc:sldMkLst>
        <pc:spChg chg="add del mod">
          <ac:chgData name="강길" userId="e970a1c59282d662" providerId="LiveId" clId="{6D121A46-279A-4819-BD56-4C0C7581FA89}" dt="2022-08-15T07:57:24.011" v="1361" actId="21"/>
          <ac:spMkLst>
            <pc:docMk/>
            <pc:sldMk cId="1838087460" sldId="383"/>
            <ac:spMk id="4" creationId="{359DE909-355C-F846-A7A1-422123B06EEF}"/>
          </ac:spMkLst>
        </pc:spChg>
        <pc:spChg chg="del">
          <ac:chgData name="강길" userId="e970a1c59282d662" providerId="LiveId" clId="{6D121A46-279A-4819-BD56-4C0C7581FA89}" dt="2022-08-15T07:38:17.566" v="730" actId="478"/>
          <ac:spMkLst>
            <pc:docMk/>
            <pc:sldMk cId="1838087460" sldId="383"/>
            <ac:spMk id="5" creationId="{61A558A5-AA3D-9D5C-BFFE-989262DA5683}"/>
          </ac:spMkLst>
        </pc:spChg>
        <pc:spChg chg="mod">
          <ac:chgData name="강길" userId="e970a1c59282d662" providerId="LiveId" clId="{6D121A46-279A-4819-BD56-4C0C7581FA89}" dt="2022-08-15T08:00:49.235" v="1980" actId="20577"/>
          <ac:spMkLst>
            <pc:docMk/>
            <pc:sldMk cId="1838087460" sldId="383"/>
            <ac:spMk id="6" creationId="{F4F6F765-C190-2894-B1C8-CDC8DD3DECE9}"/>
          </ac:spMkLst>
        </pc:spChg>
        <pc:spChg chg="add mod">
          <ac:chgData name="강길" userId="e970a1c59282d662" providerId="LiveId" clId="{6D121A46-279A-4819-BD56-4C0C7581FA89}" dt="2022-08-15T07:58:04.476" v="1689" actId="1038"/>
          <ac:spMkLst>
            <pc:docMk/>
            <pc:sldMk cId="1838087460" sldId="383"/>
            <ac:spMk id="9" creationId="{35EB9FE2-C2D0-0DAE-D952-4EA92EF8E20C}"/>
          </ac:spMkLst>
        </pc:spChg>
        <pc:spChg chg="add del mod">
          <ac:chgData name="강길" userId="e970a1c59282d662" providerId="LiveId" clId="{6D121A46-279A-4819-BD56-4C0C7581FA89}" dt="2022-08-15T07:57:24.011" v="1361" actId="21"/>
          <ac:spMkLst>
            <pc:docMk/>
            <pc:sldMk cId="1838087460" sldId="383"/>
            <ac:spMk id="10" creationId="{D2088772-F637-5029-F282-D0F538146CC9}"/>
          </ac:spMkLst>
        </pc:spChg>
        <pc:spChg chg="add del mod">
          <ac:chgData name="강길" userId="e970a1c59282d662" providerId="LiveId" clId="{6D121A46-279A-4819-BD56-4C0C7581FA89}" dt="2022-08-15T07:57:24.011" v="1361" actId="21"/>
          <ac:spMkLst>
            <pc:docMk/>
            <pc:sldMk cId="1838087460" sldId="383"/>
            <ac:spMk id="11" creationId="{F5A721CE-A7C0-A2F4-6B04-B821B479E9BB}"/>
          </ac:spMkLst>
        </pc:spChg>
        <pc:spChg chg="add del mod">
          <ac:chgData name="강길" userId="e970a1c59282d662" providerId="LiveId" clId="{6D121A46-279A-4819-BD56-4C0C7581FA89}" dt="2022-08-15T07:57:24.011" v="1361" actId="21"/>
          <ac:spMkLst>
            <pc:docMk/>
            <pc:sldMk cId="1838087460" sldId="383"/>
            <ac:spMk id="12" creationId="{0D21FD7C-D8A9-CD3C-2DBF-7B45B63B2727}"/>
          </ac:spMkLst>
        </pc:spChg>
        <pc:spChg chg="add del mod">
          <ac:chgData name="강길" userId="e970a1c59282d662" providerId="LiveId" clId="{6D121A46-279A-4819-BD56-4C0C7581FA89}" dt="2022-08-15T07:57:24.011" v="1361" actId="21"/>
          <ac:spMkLst>
            <pc:docMk/>
            <pc:sldMk cId="1838087460" sldId="383"/>
            <ac:spMk id="13" creationId="{52581F96-C56F-1F84-7C12-ED9C25E01F87}"/>
          </ac:spMkLst>
        </pc:spChg>
        <pc:spChg chg="add del mod">
          <ac:chgData name="강길" userId="e970a1c59282d662" providerId="LiveId" clId="{6D121A46-279A-4819-BD56-4C0C7581FA89}" dt="2022-08-15T07:57:24.011" v="1361" actId="21"/>
          <ac:spMkLst>
            <pc:docMk/>
            <pc:sldMk cId="1838087460" sldId="383"/>
            <ac:spMk id="14" creationId="{57B4039E-FDE5-4B4E-B77D-BC94A39E4777}"/>
          </ac:spMkLst>
        </pc:spChg>
        <pc:spChg chg="add del mod">
          <ac:chgData name="강길" userId="e970a1c59282d662" providerId="LiveId" clId="{6D121A46-279A-4819-BD56-4C0C7581FA89}" dt="2022-08-15T07:57:24.011" v="1361" actId="21"/>
          <ac:spMkLst>
            <pc:docMk/>
            <pc:sldMk cId="1838087460" sldId="383"/>
            <ac:spMk id="15" creationId="{6F2EBC39-C278-31EA-67A6-7039CEA584FB}"/>
          </ac:spMkLst>
        </pc:spChg>
        <pc:spChg chg="add del mod">
          <ac:chgData name="강길" userId="e970a1c59282d662" providerId="LiveId" clId="{6D121A46-279A-4819-BD56-4C0C7581FA89}" dt="2022-08-15T07:57:24.011" v="1361" actId="21"/>
          <ac:spMkLst>
            <pc:docMk/>
            <pc:sldMk cId="1838087460" sldId="383"/>
            <ac:spMk id="21" creationId="{1F64A07D-F3EA-6166-8912-48158176789F}"/>
          </ac:spMkLst>
        </pc:spChg>
        <pc:spChg chg="add del mod">
          <ac:chgData name="강길" userId="e970a1c59282d662" providerId="LiveId" clId="{6D121A46-279A-4819-BD56-4C0C7581FA89}" dt="2022-08-15T07:57:24.011" v="1361" actId="21"/>
          <ac:spMkLst>
            <pc:docMk/>
            <pc:sldMk cId="1838087460" sldId="383"/>
            <ac:spMk id="22" creationId="{AADC56A9-2F14-046D-5EFA-3C1F3FF298F8}"/>
          </ac:spMkLst>
        </pc:spChg>
        <pc:spChg chg="add mod">
          <ac:chgData name="강길" userId="e970a1c59282d662" providerId="LiveId" clId="{6D121A46-279A-4819-BD56-4C0C7581FA89}" dt="2022-08-15T07:57:31.499" v="1456" actId="1038"/>
          <ac:spMkLst>
            <pc:docMk/>
            <pc:sldMk cId="1838087460" sldId="383"/>
            <ac:spMk id="24" creationId="{BF132A1D-07FB-D64F-F59B-1A31BAF7B405}"/>
          </ac:spMkLst>
        </pc:spChg>
        <pc:spChg chg="add mod">
          <ac:chgData name="강길" userId="e970a1c59282d662" providerId="LiveId" clId="{6D121A46-279A-4819-BD56-4C0C7581FA89}" dt="2022-08-15T07:57:37.139" v="1559" actId="1037"/>
          <ac:spMkLst>
            <pc:docMk/>
            <pc:sldMk cId="1838087460" sldId="383"/>
            <ac:spMk id="25" creationId="{13306E39-F63C-8620-0B1F-CFC87D6ED7AC}"/>
          </ac:spMkLst>
        </pc:spChg>
        <pc:spChg chg="add mod">
          <ac:chgData name="강길" userId="e970a1c59282d662" providerId="LiveId" clId="{6D121A46-279A-4819-BD56-4C0C7581FA89}" dt="2022-08-15T07:57:37.139" v="1559" actId="1037"/>
          <ac:spMkLst>
            <pc:docMk/>
            <pc:sldMk cId="1838087460" sldId="383"/>
            <ac:spMk id="27" creationId="{66B1085F-435C-8563-44F5-63B7C1D15FAA}"/>
          </ac:spMkLst>
        </pc:spChg>
        <pc:spChg chg="add mod">
          <ac:chgData name="강길" userId="e970a1c59282d662" providerId="LiveId" clId="{6D121A46-279A-4819-BD56-4C0C7581FA89}" dt="2022-08-15T07:57:37.139" v="1559" actId="1037"/>
          <ac:spMkLst>
            <pc:docMk/>
            <pc:sldMk cId="1838087460" sldId="383"/>
            <ac:spMk id="28" creationId="{4165B39D-6BC1-8406-3169-E3E4200C9390}"/>
          </ac:spMkLst>
        </pc:spChg>
        <pc:spChg chg="add mod">
          <ac:chgData name="강길" userId="e970a1c59282d662" providerId="LiveId" clId="{6D121A46-279A-4819-BD56-4C0C7581FA89}" dt="2022-08-15T07:57:37.139" v="1559" actId="1037"/>
          <ac:spMkLst>
            <pc:docMk/>
            <pc:sldMk cId="1838087460" sldId="383"/>
            <ac:spMk id="29" creationId="{799C752E-49F8-EB24-6551-3F5511DA8A13}"/>
          </ac:spMkLst>
        </pc:spChg>
        <pc:spChg chg="add mod">
          <ac:chgData name="강길" userId="e970a1c59282d662" providerId="LiveId" clId="{6D121A46-279A-4819-BD56-4C0C7581FA89}" dt="2022-08-15T07:57:37.139" v="1559" actId="1037"/>
          <ac:spMkLst>
            <pc:docMk/>
            <pc:sldMk cId="1838087460" sldId="383"/>
            <ac:spMk id="30" creationId="{1C5FBAB5-B2C3-E686-61F3-F1DA78111DA0}"/>
          </ac:spMkLst>
        </pc:spChg>
        <pc:spChg chg="add mod">
          <ac:chgData name="강길" userId="e970a1c59282d662" providerId="LiveId" clId="{6D121A46-279A-4819-BD56-4C0C7581FA89}" dt="2022-08-15T07:57:37.139" v="1559" actId="1037"/>
          <ac:spMkLst>
            <pc:docMk/>
            <pc:sldMk cId="1838087460" sldId="383"/>
            <ac:spMk id="31" creationId="{346BA53F-A951-1C1F-4F17-15B27D69E7D3}"/>
          </ac:spMkLst>
        </pc:spChg>
        <pc:spChg chg="add mod">
          <ac:chgData name="강길" userId="e970a1c59282d662" providerId="LiveId" clId="{6D121A46-279A-4819-BD56-4C0C7581FA89}" dt="2022-08-15T07:57:37.139" v="1559" actId="1037"/>
          <ac:spMkLst>
            <pc:docMk/>
            <pc:sldMk cId="1838087460" sldId="383"/>
            <ac:spMk id="32" creationId="{09F97836-CF86-3ADB-A0ED-3CE751F7B0FF}"/>
          </ac:spMkLst>
        </pc:spChg>
        <pc:spChg chg="add mod">
          <ac:chgData name="강길" userId="e970a1c59282d662" providerId="LiveId" clId="{6D121A46-279A-4819-BD56-4C0C7581FA89}" dt="2022-08-15T07:57:37.139" v="1559" actId="1037"/>
          <ac:spMkLst>
            <pc:docMk/>
            <pc:sldMk cId="1838087460" sldId="383"/>
            <ac:spMk id="35" creationId="{880B4124-7700-032E-5261-8A684C483F19}"/>
          </ac:spMkLst>
        </pc:spChg>
        <pc:spChg chg="add mod">
          <ac:chgData name="강길" userId="e970a1c59282d662" providerId="LiveId" clId="{6D121A46-279A-4819-BD56-4C0C7581FA89}" dt="2022-08-15T07:57:37.139" v="1559" actId="1037"/>
          <ac:spMkLst>
            <pc:docMk/>
            <pc:sldMk cId="1838087460" sldId="383"/>
            <ac:spMk id="36" creationId="{4317E158-7646-B998-1A56-3D16E87A36AD}"/>
          </ac:spMkLst>
        </pc:spChg>
        <pc:picChg chg="add del mod">
          <ac:chgData name="강길" userId="e970a1c59282d662" providerId="LiveId" clId="{6D121A46-279A-4819-BD56-4C0C7581FA89}" dt="2022-08-15T07:55:23.987" v="1227" actId="478"/>
          <ac:picMkLst>
            <pc:docMk/>
            <pc:sldMk cId="1838087460" sldId="383"/>
            <ac:picMk id="2" creationId="{BCEA14F5-CBFC-553F-F4F1-CD9E43C78657}"/>
          </ac:picMkLst>
        </pc:picChg>
        <pc:picChg chg="del">
          <ac:chgData name="강길" userId="e970a1c59282d662" providerId="LiveId" clId="{6D121A46-279A-4819-BD56-4C0C7581FA89}" dt="2022-08-15T07:38:14.406" v="729" actId="478"/>
          <ac:picMkLst>
            <pc:docMk/>
            <pc:sldMk cId="1838087460" sldId="383"/>
            <ac:picMk id="3" creationId="{0B5E1752-F5BA-BB62-D406-F894FF7152E1}"/>
          </ac:picMkLst>
        </pc:picChg>
        <pc:picChg chg="add del mod">
          <ac:chgData name="강길" userId="e970a1c59282d662" providerId="LiveId" clId="{6D121A46-279A-4819-BD56-4C0C7581FA89}" dt="2022-08-15T07:57:24.011" v="1361" actId="21"/>
          <ac:picMkLst>
            <pc:docMk/>
            <pc:sldMk cId="1838087460" sldId="383"/>
            <ac:picMk id="7" creationId="{69FEDB1A-D347-FB62-8A46-2E738309358C}"/>
          </ac:picMkLst>
        </pc:picChg>
        <pc:picChg chg="add mod">
          <ac:chgData name="강길" userId="e970a1c59282d662" providerId="LiveId" clId="{6D121A46-279A-4819-BD56-4C0C7581FA89}" dt="2022-08-15T07:57:31.499" v="1456" actId="1038"/>
          <ac:picMkLst>
            <pc:docMk/>
            <pc:sldMk cId="1838087460" sldId="383"/>
            <ac:picMk id="23" creationId="{F0DD9233-9D02-9F8C-E7AE-910281F3BAB4}"/>
          </ac:picMkLst>
        </pc:picChg>
        <pc:picChg chg="add mod">
          <ac:chgData name="강길" userId="e970a1c59282d662" providerId="LiveId" clId="{6D121A46-279A-4819-BD56-4C0C7581FA89}" dt="2022-08-15T07:58:08.254" v="1690" actId="167"/>
          <ac:picMkLst>
            <pc:docMk/>
            <pc:sldMk cId="1838087460" sldId="383"/>
            <ac:picMk id="26" creationId="{B9328561-8B5C-95BA-2740-91BEE96AB10A}"/>
          </ac:picMkLst>
        </pc:picChg>
        <pc:picChg chg="add del mod">
          <ac:chgData name="강길" userId="e970a1c59282d662" providerId="LiveId" clId="{6D121A46-279A-4819-BD56-4C0C7581FA89}" dt="2022-08-15T07:40:11.586" v="775" actId="478"/>
          <ac:picMkLst>
            <pc:docMk/>
            <pc:sldMk cId="1838087460" sldId="383"/>
            <ac:picMk id="1026" creationId="{CCCEC21C-A191-72DD-9BBF-0E82B418744A}"/>
          </ac:picMkLst>
        </pc:picChg>
        <pc:picChg chg="del">
          <ac:chgData name="강길" userId="e970a1c59282d662" providerId="LiveId" clId="{6D121A46-279A-4819-BD56-4C0C7581FA89}" dt="2022-08-15T07:36:59.096" v="675" actId="478"/>
          <ac:picMkLst>
            <pc:docMk/>
            <pc:sldMk cId="1838087460" sldId="383"/>
            <ac:picMk id="1028" creationId="{F79C2819-5EAC-C16E-DABA-6AA3EDC3171A}"/>
          </ac:picMkLst>
        </pc:picChg>
        <pc:cxnChg chg="add del mod">
          <ac:chgData name="강길" userId="e970a1c59282d662" providerId="LiveId" clId="{6D121A46-279A-4819-BD56-4C0C7581FA89}" dt="2022-08-15T07:57:24.011" v="1361" actId="21"/>
          <ac:cxnSpMkLst>
            <pc:docMk/>
            <pc:sldMk cId="1838087460" sldId="383"/>
            <ac:cxnSpMk id="17" creationId="{5D0B620E-ECD6-2443-B06C-C254AF22AC43}"/>
          </ac:cxnSpMkLst>
        </pc:cxnChg>
        <pc:cxnChg chg="add del mod">
          <ac:chgData name="강길" userId="e970a1c59282d662" providerId="LiveId" clId="{6D121A46-279A-4819-BD56-4C0C7581FA89}" dt="2022-08-15T07:57:24.011" v="1361" actId="21"/>
          <ac:cxnSpMkLst>
            <pc:docMk/>
            <pc:sldMk cId="1838087460" sldId="383"/>
            <ac:cxnSpMk id="18" creationId="{55F47A4D-08DE-F5BA-A38F-2747F813DE9D}"/>
          </ac:cxnSpMkLst>
        </pc:cxnChg>
        <pc:cxnChg chg="add mod">
          <ac:chgData name="강길" userId="e970a1c59282d662" providerId="LiveId" clId="{6D121A46-279A-4819-BD56-4C0C7581FA89}" dt="2022-08-15T07:57:37.139" v="1559" actId="1037"/>
          <ac:cxnSpMkLst>
            <pc:docMk/>
            <pc:sldMk cId="1838087460" sldId="383"/>
            <ac:cxnSpMk id="33" creationId="{D0659D11-9CC2-0032-79FD-E9A4550F7152}"/>
          </ac:cxnSpMkLst>
        </pc:cxnChg>
        <pc:cxnChg chg="add mod">
          <ac:chgData name="강길" userId="e970a1c59282d662" providerId="LiveId" clId="{6D121A46-279A-4819-BD56-4C0C7581FA89}" dt="2022-08-15T07:57:37.139" v="1559" actId="1037"/>
          <ac:cxnSpMkLst>
            <pc:docMk/>
            <pc:sldMk cId="1838087460" sldId="383"/>
            <ac:cxnSpMk id="34" creationId="{733BC5CC-AAA2-35CD-DC8E-CC7D21DF699D}"/>
          </ac:cxnSpMkLst>
        </pc:cxnChg>
      </pc:sldChg>
      <pc:sldChg chg="modSp add mod">
        <pc:chgData name="강길" userId="e970a1c59282d662" providerId="LiveId" clId="{6D121A46-279A-4819-BD56-4C0C7581FA89}" dt="2022-08-15T08:17:09.128" v="2346" actId="113"/>
        <pc:sldMkLst>
          <pc:docMk/>
          <pc:sldMk cId="3665894467" sldId="383"/>
        </pc:sldMkLst>
        <pc:spChg chg="mod">
          <ac:chgData name="강길" userId="e970a1c59282d662" providerId="LiveId" clId="{6D121A46-279A-4819-BD56-4C0C7581FA89}" dt="2022-08-15T08:17:09.128" v="2346" actId="113"/>
          <ac:spMkLst>
            <pc:docMk/>
            <pc:sldMk cId="3665894467" sldId="383"/>
            <ac:spMk id="8" creationId="{AA98D033-1293-FD6B-59F3-19189EAB0062}"/>
          </ac:spMkLst>
        </pc:spChg>
      </pc:sldChg>
      <pc:sldChg chg="addSp delSp modSp add del mod">
        <pc:chgData name="강길" userId="e970a1c59282d662" providerId="LiveId" clId="{6D121A46-279A-4819-BD56-4C0C7581FA89}" dt="2022-08-15T08:01:00.942" v="1981" actId="2696"/>
        <pc:sldMkLst>
          <pc:docMk/>
          <pc:sldMk cId="318409029" sldId="384"/>
        </pc:sldMkLst>
        <pc:spChg chg="add mod">
          <ac:chgData name="강길" userId="e970a1c59282d662" providerId="LiveId" clId="{6D121A46-279A-4819-BD56-4C0C7581FA89}" dt="2022-08-15T07:55:08.921" v="1115" actId="1037"/>
          <ac:spMkLst>
            <pc:docMk/>
            <pc:sldMk cId="318409029" sldId="384"/>
            <ac:spMk id="2" creationId="{CD5E038D-AF2D-5A80-E114-38C015FFBFCD}"/>
          </ac:spMkLst>
        </pc:spChg>
        <pc:spChg chg="del">
          <ac:chgData name="강길" userId="e970a1c59282d662" providerId="LiveId" clId="{6D121A46-279A-4819-BD56-4C0C7581FA89}" dt="2022-08-15T07:54:54.955" v="1000" actId="478"/>
          <ac:spMkLst>
            <pc:docMk/>
            <pc:sldMk cId="318409029" sldId="384"/>
            <ac:spMk id="5" creationId="{61A558A5-AA3D-9D5C-BFFE-989262DA5683}"/>
          </ac:spMkLst>
        </pc:spChg>
        <pc:spChg chg="del mod">
          <ac:chgData name="강길" userId="e970a1c59282d662" providerId="LiveId" clId="{6D121A46-279A-4819-BD56-4C0C7581FA89}" dt="2022-08-15T07:58:24.361" v="1691" actId="478"/>
          <ac:spMkLst>
            <pc:docMk/>
            <pc:sldMk cId="318409029" sldId="384"/>
            <ac:spMk id="6" creationId="{F4F6F765-C190-2894-B1C8-CDC8DD3DECE9}"/>
          </ac:spMkLst>
        </pc:spChg>
        <pc:spChg chg="add mod">
          <ac:chgData name="강길" userId="e970a1c59282d662" providerId="LiveId" clId="{6D121A46-279A-4819-BD56-4C0C7581FA89}" dt="2022-08-15T07:58:24.683" v="1692"/>
          <ac:spMkLst>
            <pc:docMk/>
            <pc:sldMk cId="318409029" sldId="384"/>
            <ac:spMk id="9" creationId="{90869738-7BA4-56BE-E3C7-5B897B578009}"/>
          </ac:spMkLst>
        </pc:spChg>
        <pc:picChg chg="del">
          <ac:chgData name="강길" userId="e970a1c59282d662" providerId="LiveId" clId="{6D121A46-279A-4819-BD56-4C0C7581FA89}" dt="2022-08-15T07:54:54.955" v="1000" actId="478"/>
          <ac:picMkLst>
            <pc:docMk/>
            <pc:sldMk cId="318409029" sldId="384"/>
            <ac:picMk id="3" creationId="{0B5E1752-F5BA-BB62-D406-F894FF7152E1}"/>
          </ac:picMkLst>
        </pc:picChg>
        <pc:picChg chg="add mod">
          <ac:chgData name="강길" userId="e970a1c59282d662" providerId="LiveId" clId="{6D121A46-279A-4819-BD56-4C0C7581FA89}" dt="2022-08-15T07:55:08.921" v="1115" actId="1037"/>
          <ac:picMkLst>
            <pc:docMk/>
            <pc:sldMk cId="318409029" sldId="384"/>
            <ac:picMk id="7" creationId="{D1CB4ED3-139C-C6A1-882B-48F1199CEC9B}"/>
          </ac:picMkLst>
        </pc:picChg>
      </pc:sldChg>
      <pc:sldChg chg="modSp add mod">
        <pc:chgData name="강길" userId="e970a1c59282d662" providerId="LiveId" clId="{6D121A46-279A-4819-BD56-4C0C7581FA89}" dt="2022-08-15T08:16:53.582" v="2333" actId="113"/>
        <pc:sldMkLst>
          <pc:docMk/>
          <pc:sldMk cId="748724006" sldId="384"/>
        </pc:sldMkLst>
        <pc:spChg chg="mod">
          <ac:chgData name="강길" userId="e970a1c59282d662" providerId="LiveId" clId="{6D121A46-279A-4819-BD56-4C0C7581FA89}" dt="2022-08-15T08:16:53.582" v="2333" actId="113"/>
          <ac:spMkLst>
            <pc:docMk/>
            <pc:sldMk cId="748724006" sldId="384"/>
            <ac:spMk id="8" creationId="{AA98D033-1293-FD6B-59F3-19189EAB0062}"/>
          </ac:spMkLst>
        </pc:spChg>
      </pc:sldChg>
      <pc:sldChg chg="add">
        <pc:chgData name="강길" userId="e970a1c59282d662" providerId="LiveId" clId="{6D121A46-279A-4819-BD56-4C0C7581FA89}" dt="2022-08-15T08:08:27.506" v="2332"/>
        <pc:sldMkLst>
          <pc:docMk/>
          <pc:sldMk cId="1816934350" sldId="38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9B1521-81AD-4651-B545-AFAE872E03F6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13DD2-0C9E-408A-90CD-5855A32E2C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783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01071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r>
              <a:rPr lang="ko-KR" altLang="en-US" dirty="0"/>
              <a:t>먼저 </a:t>
            </a:r>
            <a:r>
              <a:rPr lang="ko-KR" altLang="en-US" dirty="0" err="1"/>
              <a:t>너프에서</a:t>
            </a:r>
            <a:r>
              <a:rPr lang="ko-KR" altLang="en-US" dirty="0"/>
              <a:t> 사용하는 데이터는 여러시점에서 찍은 사진과 각각 사진들을 찍을 때 사용한 카메라 정보임</a:t>
            </a:r>
            <a:r>
              <a:rPr lang="en-US" altLang="ko-KR" dirty="0"/>
              <a:t>. </a:t>
            </a:r>
            <a:r>
              <a:rPr lang="ko-KR" altLang="en-US" dirty="0"/>
              <a:t>이 정보를 활용해서 사진을 찍을 당시 위치와 렌즈가 물체를 향하는 방향을 계산 할 수 있음</a:t>
            </a:r>
            <a:r>
              <a:rPr lang="en-US" altLang="ko-KR" dirty="0"/>
              <a:t>.</a:t>
            </a:r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8107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r>
              <a:rPr lang="ko-KR" altLang="en-US" dirty="0"/>
              <a:t>카메라의 위치정보를 알았다면 </a:t>
            </a:r>
            <a:r>
              <a:rPr lang="en-US" altLang="ko-KR" dirty="0"/>
              <a:t>ray</a:t>
            </a:r>
            <a:r>
              <a:rPr lang="ko-KR" altLang="en-US" dirty="0"/>
              <a:t>의 시작점 알게 되고 </a:t>
            </a:r>
            <a:r>
              <a:rPr lang="en-US" altLang="ko-KR" dirty="0"/>
              <a:t>volume ray</a:t>
            </a:r>
            <a:r>
              <a:rPr lang="ko-KR" altLang="en-US" dirty="0"/>
              <a:t> </a:t>
            </a:r>
            <a:r>
              <a:rPr lang="en-US" altLang="ko-KR" dirty="0"/>
              <a:t>casting</a:t>
            </a:r>
            <a:r>
              <a:rPr lang="ko-KR" altLang="en-US" dirty="0"/>
              <a:t>에서와 동일하게 이미지의 한 픽셀을 지나는 </a:t>
            </a:r>
            <a:r>
              <a:rPr lang="en-US" altLang="ko-KR" dirty="0"/>
              <a:t>ray</a:t>
            </a:r>
            <a:r>
              <a:rPr lang="ko-KR" altLang="en-US" dirty="0"/>
              <a:t>를 </a:t>
            </a:r>
            <a:r>
              <a:rPr lang="ko-KR" altLang="en-US" dirty="0" err="1"/>
              <a:t>그릴수</a:t>
            </a:r>
            <a:r>
              <a:rPr lang="ko-KR" altLang="en-US" dirty="0"/>
              <a:t> 있고</a:t>
            </a:r>
            <a:r>
              <a:rPr lang="en-US" altLang="ko-KR" dirty="0"/>
              <a:t> Ray</a:t>
            </a:r>
            <a:r>
              <a:rPr lang="ko-KR" altLang="en-US" dirty="0"/>
              <a:t>에서 </a:t>
            </a:r>
            <a:r>
              <a:rPr lang="en-US" altLang="ko-KR" dirty="0"/>
              <a:t>point</a:t>
            </a:r>
            <a:r>
              <a:rPr lang="ko-KR" altLang="en-US" dirty="0"/>
              <a:t>들을 </a:t>
            </a:r>
            <a:r>
              <a:rPr lang="en-US" altLang="ko-KR" dirty="0"/>
              <a:t>sampling </a:t>
            </a:r>
            <a:r>
              <a:rPr lang="ko-KR" altLang="en-US" dirty="0" err="1"/>
              <a:t>할수</a:t>
            </a:r>
            <a:r>
              <a:rPr lang="ko-KR" altLang="en-US" dirty="0"/>
              <a:t> 있음</a:t>
            </a:r>
            <a:endParaRPr lang="en-US" altLang="ko-KR" dirty="0"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34599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0242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190494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far = max(||p - c||) + 4</a:t>
            </a:r>
            <a:r>
              <a:rPr lang="el-GR" altLang="ko-KR" b="0" i="0" dirty="0">
                <a:solidFill>
                  <a:srgbClr val="374151"/>
                </a:solidFill>
                <a:effectLst/>
                <a:latin typeface="Söhne"/>
              </a:rPr>
              <a:t>σ_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d, near = min(||p - c||) - 4</a:t>
            </a:r>
            <a:r>
              <a:rPr lang="el-GR" altLang="ko-KR" b="0" i="0" dirty="0">
                <a:solidFill>
                  <a:srgbClr val="374151"/>
                </a:solidFill>
                <a:effectLst/>
                <a:latin typeface="Söhne"/>
              </a:rPr>
              <a:t>σ_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d,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p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는 객체 중심점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c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는 카메라 위치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US" altLang="ko-KR" b="0" i="0" dirty="0" err="1">
                <a:solidFill>
                  <a:srgbClr val="374151"/>
                </a:solidFill>
                <a:effectLst/>
                <a:latin typeface="Söhne"/>
              </a:rPr>
              <a:t>σ_d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는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depth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값의 표준편차</a:t>
            </a: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345447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far = max(||p - c||) + 4</a:t>
            </a:r>
            <a:r>
              <a:rPr lang="el-GR" altLang="ko-KR" b="0" i="0" dirty="0">
                <a:solidFill>
                  <a:srgbClr val="374151"/>
                </a:solidFill>
                <a:effectLst/>
                <a:latin typeface="Söhne"/>
              </a:rPr>
              <a:t>σ_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d, near = min(||p - c||) - 4</a:t>
            </a:r>
            <a:r>
              <a:rPr lang="el-GR" altLang="ko-KR" b="0" i="0" dirty="0">
                <a:solidFill>
                  <a:srgbClr val="374151"/>
                </a:solidFill>
                <a:effectLst/>
                <a:latin typeface="Söhne"/>
              </a:rPr>
              <a:t>σ_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d,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p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는 객체 중심점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c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는 카메라 위치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US" altLang="ko-KR" b="0" i="0" dirty="0" err="1">
                <a:solidFill>
                  <a:srgbClr val="374151"/>
                </a:solidFill>
                <a:effectLst/>
                <a:latin typeface="Söhne"/>
              </a:rPr>
              <a:t>σ_d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는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depth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값의 표준편차</a:t>
            </a: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64, 128 (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물체가 있을 법한 범위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물체가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어딨는지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모른다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그래서 단순 랜덤하게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뽑을경우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물체가 없는 포인트만 뽑는 경우가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생길수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이러한 문제를 예방하기 위해서 샘플링을 하는 범위를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N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등분한뒤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그 간격에서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유니폼셈플링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하는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층화추출을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한다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009422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푸리에 변환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(Fourier transform)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을 직관적으로 설명하면 푸리에 변환은 </a:t>
            </a:r>
            <a:r>
              <a:rPr lang="ko-KR" altLang="en-US" b="0" i="0" dirty="0">
                <a:solidFill>
                  <a:srgbClr val="FF007F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임의의 입력 신호를 다양한 주파수를 갖는 주기함수들의 합으로 분해하여 표현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하는 것이다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endParaRPr lang="en-US" altLang="ko-KR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endParaRPr lang="en-US" altLang="ko-KR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endParaRPr lang="en-US" altLang="ko-KR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885564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740400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455856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51143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22611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214122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699123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803638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584306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309522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985366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134516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r>
              <a:rPr lang="en-US" altLang="ko-KR" dirty="0"/>
              <a:t>3</a:t>
            </a:r>
            <a:r>
              <a:rPr lang="ko-KR" altLang="en-US" dirty="0"/>
              <a:t>배 정도 빠르다</a:t>
            </a:r>
            <a:r>
              <a:rPr lang="en-US" altLang="ko-KR" dirty="0"/>
              <a:t>.</a:t>
            </a:r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692435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71875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23779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최적화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(optimization)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문제란 어떤 목적함수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(objective function)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의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함수값을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 최적화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최대화 또는 최소화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시키는 파라미터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변수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)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조합을 찾는 문제를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말합</a:t>
            </a:r>
            <a:endParaRPr lang="en-US" altLang="ko-KR" b="0" i="0" dirty="0">
              <a:solidFill>
                <a:srgbClr val="333333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pPr algn="l"/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Radon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변환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(Radon Transform)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은 이미지나 신호에서 직선들에 대한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적분값을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계산하는 변환 기법입니다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이를 이용하면 이미지나 신호의 직선에 대한 정보를 추출할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Radon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변환은 이미지 처리 분야에서 널리 사용됩니다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예를 들어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의학 영상에서는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X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선 촬영으로 얻은 영상에 대해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Radon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변환을 적용하여 각도별로 촬영한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X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선 영상들을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만들어냄으로써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3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차원 객체의 내부 정보를 추출하는 데 활용됩니다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또한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컴퓨터 비전 분야에서는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Radon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변환을 이용하여 이미지 내에서 특정한 패턴이나 객체의 직선성을 검출하는 데 사용됩니다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ko-KR" altLang="en-US" b="0" i="0" dirty="0">
                <a:solidFill>
                  <a:srgbClr val="BCBCBC"/>
                </a:solidFill>
                <a:effectLst/>
                <a:latin typeface="Quicksand"/>
              </a:rPr>
              <a:t>공간 복잡도</a:t>
            </a:r>
            <a:r>
              <a:rPr lang="en-US" altLang="ko-KR" b="0" i="0" dirty="0">
                <a:solidFill>
                  <a:srgbClr val="BCBCBC"/>
                </a:solidFill>
                <a:effectLst/>
                <a:latin typeface="Quicksand"/>
              </a:rPr>
              <a:t>(Space Complexity)</a:t>
            </a:r>
            <a:r>
              <a:rPr lang="ko-KR" altLang="en-US" b="0" i="0" dirty="0">
                <a:solidFill>
                  <a:srgbClr val="BCBCBC"/>
                </a:solidFill>
                <a:effectLst/>
                <a:latin typeface="Quicksand"/>
              </a:rPr>
              <a:t>란</a:t>
            </a:r>
            <a:r>
              <a:rPr lang="en-US" altLang="ko-KR" b="0" i="0" dirty="0">
                <a:solidFill>
                  <a:srgbClr val="BCBCBC"/>
                </a:solidFill>
                <a:effectLst/>
                <a:latin typeface="Quicksand"/>
              </a:rPr>
              <a:t>, </a:t>
            </a:r>
            <a:r>
              <a:rPr lang="ko-KR" altLang="en-US" b="0" i="0" dirty="0">
                <a:solidFill>
                  <a:srgbClr val="BCBCBC"/>
                </a:solidFill>
                <a:effectLst/>
                <a:latin typeface="Quicksand"/>
              </a:rPr>
              <a:t>프로그램을 실행시킨 후 완료하는 데 필요로 하는 자원 공간의 양을 말합니다</a:t>
            </a:r>
            <a:r>
              <a:rPr lang="en-US" altLang="ko-KR" b="0" i="0" dirty="0">
                <a:solidFill>
                  <a:srgbClr val="BCBCBC"/>
                </a:solidFill>
                <a:effectLst/>
                <a:latin typeface="Quicksand"/>
              </a:rPr>
              <a:t>.</a:t>
            </a:r>
          </a:p>
          <a:p>
            <a:pPr algn="l"/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55119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42731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신경망에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매개변수화된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연속적이고 미분 가능한 신호 표현 방법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Parameterization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: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패러미터화는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하나의 표현식에 대해 다른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parameter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를 사용하여 다시 표현하는 과정을 의미한다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94931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r>
              <a:rPr lang="en-US" altLang="ko-KR" dirty="0"/>
              <a:t>Coordinate</a:t>
            </a:r>
            <a:r>
              <a:rPr lang="ko-KR" altLang="en-US" dirty="0"/>
              <a:t>에 대해 정의된 </a:t>
            </a:r>
            <a:r>
              <a:rPr lang="en-US" altLang="ko-KR" dirty="0"/>
              <a:t>quantity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88788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r>
              <a:rPr lang="ko-KR" altLang="en-US" dirty="0"/>
              <a:t>다음으로 </a:t>
            </a:r>
            <a:r>
              <a:rPr lang="ko-KR" altLang="en-US" dirty="0" err="1"/>
              <a:t>너프에</a:t>
            </a:r>
            <a:r>
              <a:rPr lang="ko-KR" altLang="en-US" dirty="0"/>
              <a:t> 대해 말씀드리겠습니다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r>
              <a:rPr lang="ko-KR" altLang="en-US" dirty="0"/>
              <a:t>지금 리뷰하고 있는 논문 이 </a:t>
            </a:r>
            <a:r>
              <a:rPr lang="en-US" altLang="ko-KR" dirty="0" err="1"/>
              <a:t>naf</a:t>
            </a:r>
            <a:r>
              <a:rPr lang="ko-KR" altLang="en-US" dirty="0"/>
              <a:t>가 </a:t>
            </a:r>
            <a:r>
              <a:rPr lang="en-US" altLang="ko-KR" dirty="0"/>
              <a:t>nerf</a:t>
            </a:r>
            <a:r>
              <a:rPr lang="ko-KR" altLang="en-US" dirty="0"/>
              <a:t>를 많이 모방한 논문이기 때문에 </a:t>
            </a:r>
            <a:r>
              <a:rPr lang="en-US" altLang="ko-KR" dirty="0" err="1"/>
              <a:t>naf</a:t>
            </a:r>
            <a:r>
              <a:rPr lang="en-US" altLang="ko-KR" dirty="0"/>
              <a:t> method </a:t>
            </a:r>
            <a:r>
              <a:rPr lang="ko-KR" altLang="en-US" dirty="0"/>
              <a:t>이해를 </a:t>
            </a:r>
            <a:r>
              <a:rPr lang="ko-KR" altLang="en-US" dirty="0" err="1"/>
              <a:t>돕기위해</a:t>
            </a:r>
            <a:r>
              <a:rPr lang="ko-KR" altLang="en-US" dirty="0"/>
              <a:t> </a:t>
            </a:r>
            <a:r>
              <a:rPr lang="ko-KR" altLang="en-US" dirty="0" err="1"/>
              <a:t>너프가</a:t>
            </a:r>
            <a:r>
              <a:rPr lang="ko-KR" altLang="en-US" dirty="0"/>
              <a:t> 어떻게 학습이 되는지</a:t>
            </a:r>
            <a:r>
              <a:rPr lang="en-US" altLang="ko-KR" dirty="0"/>
              <a:t> </a:t>
            </a:r>
            <a:r>
              <a:rPr lang="ko-KR" altLang="en-US" dirty="0"/>
              <a:t>그리고</a:t>
            </a:r>
            <a:r>
              <a:rPr lang="en-US" altLang="ko-KR" dirty="0"/>
              <a:t> </a:t>
            </a:r>
            <a:r>
              <a:rPr lang="ko-KR" altLang="en-US" dirty="0" err="1"/>
              <a:t>학습할때</a:t>
            </a:r>
            <a:r>
              <a:rPr lang="ko-KR" altLang="en-US" dirty="0"/>
              <a:t> 들어가는 몇가지 테크닉에 대해 말씀드리겠습니다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53721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r>
              <a:rPr lang="ko-KR" altLang="en-US" dirty="0"/>
              <a:t>이 방법을 </a:t>
            </a:r>
            <a:r>
              <a:rPr lang="ko-KR" altLang="en-US" dirty="0" err="1"/>
              <a:t>너프에서</a:t>
            </a:r>
            <a:r>
              <a:rPr lang="ko-KR" altLang="en-US" dirty="0"/>
              <a:t> 그대로 활용</a:t>
            </a:r>
            <a:endParaRPr lang="en-US" altLang="ko-KR" dirty="0"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35200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9904D0-09B1-1E27-16F7-E9CD9FA8D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676D40-4BF1-BCE7-345D-9B69079B9A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6BEAA7-8198-2BC6-67B4-13A68F74D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DE021-F6BE-4169-AB05-1EED7D6C7702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377B86-4602-4EFF-4589-0E7810359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349BC-E204-FAB6-DAA5-8B0104B99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73A58-995D-4263-B147-267B73A7B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459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AD0026-36D2-5468-A309-3FCFBDF6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951E181-36A2-1243-B170-B2409F1A1F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379B51-B956-4DAE-DAEC-FDCEAD2CE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DE021-F6BE-4169-AB05-1EED7D6C7702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37BE41-3C8A-D60A-C447-47FBBCCDE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648E2-EADA-4830-74F1-DC1936290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73A58-995D-4263-B147-267B73A7B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153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5EDCBAD-4FD4-A7DB-7221-0CA4485AB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21379A-C1B3-4AC4-A032-42C36DB61A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7035E-AD7C-F6A3-704D-ED9120628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DE021-F6BE-4169-AB05-1EED7D6C7702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634F0D-E20B-B15E-CDDD-47557E52D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BE5D63-9438-6F19-21FB-FCE2F6B5A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73A58-995D-4263-B147-267B73A7B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500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210E7-07D9-8936-C55B-351D397F9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49AFE4-05E8-D6AA-739E-230EA98FF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6629B9-DD0C-7106-5118-4952189A1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DE021-F6BE-4169-AB05-1EED7D6C7702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1E99A1-90EB-1746-8015-56E786671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DB7E0F-567D-6EAF-4FFE-93357DBD7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73A58-995D-4263-B147-267B73A7B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763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F99665-66AC-1D93-A11E-4EDD9D86F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137992-CF76-F882-1C3A-A69E4C010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5C361D-B742-3FD6-789A-F7B0CFF73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DE021-F6BE-4169-AB05-1EED7D6C7702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AE8EA3-A4DA-7AD6-FF9F-8C333EA67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E375F8-1504-9EF6-A79E-1199B82F0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73A58-995D-4263-B147-267B73A7B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378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AAE92E-9D61-FDE0-CA85-D3E2474E0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912587-ACCB-A114-4A5F-8F56B820EC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CA7E4A-2888-8BF5-E1A8-C6EDA7C13F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CE1B0B-1F1D-836A-B0B2-A4C05962A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DE021-F6BE-4169-AB05-1EED7D6C7702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7481EB-2B0D-4B4F-712F-5BD4A11A3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966505-89EE-A64E-5D38-A23399822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73A58-995D-4263-B147-267B73A7B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4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BB6FD6-D622-3325-68A9-EDBE2F5A1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B40795-2E34-8044-44B4-2DF2C0A80E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F7E222-7DCE-2AB6-5403-A2DA83F975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CA3BB19-0EEA-525D-31BD-AF6C03FFDF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A5869C-D251-CC2E-686F-4EC8A72AE0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6DEBF24-F921-C608-411D-92A9833E8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DE021-F6BE-4169-AB05-1EED7D6C7702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D8652BD-513D-5EB1-7082-EDDFFEA07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1549CCD-C417-85AE-8913-13F374819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73A58-995D-4263-B147-267B73A7B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000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E45371-FD03-D38A-5DA1-464419D29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9D9515-6A16-3FA2-14CC-92413D180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DE021-F6BE-4169-AB05-1EED7D6C7702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D356B14-0AC1-C841-DE3B-AD1300579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6BD4585-0B7A-2D86-4B3E-5879A2369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73A58-995D-4263-B147-267B73A7B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295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6008788-123B-D973-5365-B3AF5B00D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DE021-F6BE-4169-AB05-1EED7D6C7702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E994056-8A14-3F0D-4CCA-E4C0CF6F1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C8BB25-28C3-7716-DE4B-12B3EA66E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73A58-995D-4263-B147-267B73A7B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308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4745C3-1D0B-E69D-8DB6-75B747749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10AEEC-F50B-239D-37C5-FE12E94F3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F0DBA3-89DC-9DD2-383B-7EAB7CC152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6043D4-DBEC-A007-246F-CF601F64A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DE021-F6BE-4169-AB05-1EED7D6C7702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0AD866-5B7F-AB86-DAB9-6F2280FBE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AD9DBE-034C-61B9-F748-0F2799BDD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73A58-995D-4263-B147-267B73A7B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197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FF5D8-DA56-E4B0-E7C5-7C61BDCCC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0C8908-550D-CF7A-B5B6-87D58A30B5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FDC6E4-9471-631B-49B0-D66D207F51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25CFC0-C223-7C24-7297-35AD6CF55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DE021-F6BE-4169-AB05-1EED7D6C7702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9053D2-D022-6356-3E97-9DDA4B2D4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0BFA3F-63E3-8532-A02F-C2AFF26B2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73A58-995D-4263-B147-267B73A7B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973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A407EE1-9FEA-B37F-621B-D6D301366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9DE63C-554E-9485-4203-1AF2A7216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290B55-30DF-AD65-2BDD-3DA91A129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DE021-F6BE-4169-AB05-1EED7D6C7702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4D0EC9-A911-4E1A-A897-00E1FB8625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193F23-F3FA-5D9F-E2D2-EC3A3EACA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73A58-995D-4263-B147-267B73A7B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099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/>
        </p:nvSpPr>
        <p:spPr>
          <a:xfrm>
            <a:off x="0" y="1807275"/>
            <a:ext cx="12192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NAF</a:t>
            </a:r>
            <a:r>
              <a:rPr lang="en-US" sz="280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: Neural Attenuation Fields for Sparse-View CBCT Reconstruction</a:t>
            </a:r>
            <a:endParaRPr sz="2800" b="1" i="0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839213" y="2705111"/>
            <a:ext cx="1083160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Ruyi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Zha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Yanhao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Zhang, and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Hongdong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Li</a:t>
            </a:r>
            <a:endParaRPr lang="en-US" sz="18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7" name="Google Shape;174;p29">
            <a:extLst>
              <a:ext uri="{FF2B5EF4-FFF2-40B4-BE49-F238E27FC236}">
                <a16:creationId xmlns:a16="http://schemas.microsoft.com/office/drawing/2014/main" id="{D37AECBB-5441-46FE-ADCE-48CDC92E2E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20814" y="300941"/>
            <a:ext cx="1133475" cy="5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94ABE7-69EF-B9F4-DEF7-34D0DD273B71}"/>
              </a:ext>
            </a:extLst>
          </p:cNvPr>
          <p:cNvSpPr txBox="1"/>
          <p:nvPr/>
        </p:nvSpPr>
        <p:spPr>
          <a:xfrm>
            <a:off x="4855779" y="3316376"/>
            <a:ext cx="2480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MICCAI 2022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8A58A-9AC5-128C-9AC5-3BFE2D5DDD1E}"/>
              </a:ext>
            </a:extLst>
          </p:cNvPr>
          <p:cNvSpPr txBox="1"/>
          <p:nvPr/>
        </p:nvSpPr>
        <p:spPr>
          <a:xfrm>
            <a:off x="10046729" y="5930207"/>
            <a:ext cx="2145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발표자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박강길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610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Google Shape;104;p3"/>
          <p:cNvCxnSpPr/>
          <p:nvPr/>
        </p:nvCxnSpPr>
        <p:spPr>
          <a:xfrm>
            <a:off x="152401" y="6554487"/>
            <a:ext cx="11887199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" name="Google Shape;102;p3">
            <a:extLst>
              <a:ext uri="{FF2B5EF4-FFF2-40B4-BE49-F238E27FC236}">
                <a16:creationId xmlns:a16="http://schemas.microsoft.com/office/drawing/2014/main" id="{7DB7B65E-7415-C842-E6B4-6427E5A8375B}"/>
              </a:ext>
            </a:extLst>
          </p:cNvPr>
          <p:cNvCxnSpPr/>
          <p:nvPr/>
        </p:nvCxnSpPr>
        <p:spPr>
          <a:xfrm>
            <a:off x="152401" y="618146"/>
            <a:ext cx="11887199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103;p3">
            <a:extLst>
              <a:ext uri="{FF2B5EF4-FFF2-40B4-BE49-F238E27FC236}">
                <a16:creationId xmlns:a16="http://schemas.microsoft.com/office/drawing/2014/main" id="{559F9ACB-1FE2-BA09-3909-C042CA5559B5}"/>
              </a:ext>
            </a:extLst>
          </p:cNvPr>
          <p:cNvSpPr txBox="1"/>
          <p:nvPr/>
        </p:nvSpPr>
        <p:spPr>
          <a:xfrm>
            <a:off x="152400" y="79387"/>
            <a:ext cx="45924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Calibri"/>
              </a:rPr>
              <a:t>Background</a:t>
            </a:r>
            <a:endParaRPr sz="28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948D89-F587-0808-1779-936D5344AE6B}"/>
              </a:ext>
            </a:extLst>
          </p:cNvPr>
          <p:cNvSpPr txBox="1"/>
          <p:nvPr/>
        </p:nvSpPr>
        <p:spPr>
          <a:xfrm>
            <a:off x="326574" y="711202"/>
            <a:ext cx="534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Neural Radiance Fields (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NeRF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40E370-A39D-03A1-A3D1-7B07E0D7039E}"/>
              </a:ext>
            </a:extLst>
          </p:cNvPr>
          <p:cNvSpPr txBox="1"/>
          <p:nvPr/>
        </p:nvSpPr>
        <p:spPr>
          <a:xfrm>
            <a:off x="847344" y="1507322"/>
            <a:ext cx="990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Data</a:t>
            </a:r>
            <a:endParaRPr lang="ko-KR" altLang="en-US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79C2F36-093B-23A6-6E0D-37FACEBFF4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20" y="2528139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8D53B92-0CC0-DA2E-7D25-03736D4F31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20" y="4141381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BD3605F-936F-F9E8-C35F-67DCE88340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67" y="4141326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860CA55-72D1-983D-30AB-7C39A2AC18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67" y="2528139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DEEF587-746B-8458-D9CD-B8E79C9671E3}"/>
              </a:ext>
            </a:extLst>
          </p:cNvPr>
          <p:cNvSpPr txBox="1"/>
          <p:nvPr/>
        </p:nvSpPr>
        <p:spPr>
          <a:xfrm>
            <a:off x="847344" y="1940395"/>
            <a:ext cx="3203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여러 시점에서 찍은 사진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7D84F1-CBCD-A38E-E699-1E1498122B6C}"/>
              </a:ext>
            </a:extLst>
          </p:cNvPr>
          <p:cNvSpPr txBox="1"/>
          <p:nvPr/>
        </p:nvSpPr>
        <p:spPr>
          <a:xfrm>
            <a:off x="6562344" y="1877569"/>
            <a:ext cx="4904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각각 사진들을 찍을 때 사용한 카메라 정보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C3B5C226-2F1C-6F7D-8B3B-648D48A2E7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393" y="2523900"/>
            <a:ext cx="3248729" cy="3248729"/>
          </a:xfrm>
          <a:prstGeom prst="rect">
            <a:avLst/>
          </a:prstGeom>
        </p:spPr>
      </p:pic>
      <p:pic>
        <p:nvPicPr>
          <p:cNvPr id="2050" name="Picture 2" descr="비디오, 카메라 아이콘 에 Arashicons">
            <a:extLst>
              <a:ext uri="{FF2B5EF4-FFF2-40B4-BE49-F238E27FC236}">
                <a16:creationId xmlns:a16="http://schemas.microsoft.com/office/drawing/2014/main" id="{D4DE8DC5-4C82-DB6C-4C78-ED8309844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396423">
            <a:off x="6161339" y="4426153"/>
            <a:ext cx="688465" cy="47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C093AE19-F64F-8071-4CF7-D136F2B19D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369" y="3473814"/>
            <a:ext cx="1335024" cy="1335024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LeftDown"/>
            <a:lightRig rig="threePt" dir="t"/>
          </a:scene3d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D653BA4E-F786-38F8-EAB6-26B90A587666}"/>
              </a:ext>
            </a:extLst>
          </p:cNvPr>
          <p:cNvSpPr txBox="1"/>
          <p:nvPr/>
        </p:nvSpPr>
        <p:spPr>
          <a:xfrm>
            <a:off x="4530040" y="5231313"/>
            <a:ext cx="5898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사진을 찍을 당시 위치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렌즈가 물체를 향하는 방향</a:t>
            </a:r>
          </a:p>
        </p:txBody>
      </p:sp>
    </p:spTree>
    <p:extLst>
      <p:ext uri="{BB962C8B-B14F-4D97-AF65-F5344CB8AC3E}">
        <p14:creationId xmlns:p14="http://schemas.microsoft.com/office/powerpoint/2010/main" val="3861459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Google Shape;104;p3"/>
          <p:cNvCxnSpPr/>
          <p:nvPr/>
        </p:nvCxnSpPr>
        <p:spPr>
          <a:xfrm>
            <a:off x="152401" y="6554487"/>
            <a:ext cx="11887199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" name="Google Shape;102;p3">
            <a:extLst>
              <a:ext uri="{FF2B5EF4-FFF2-40B4-BE49-F238E27FC236}">
                <a16:creationId xmlns:a16="http://schemas.microsoft.com/office/drawing/2014/main" id="{7DB7B65E-7415-C842-E6B4-6427E5A8375B}"/>
              </a:ext>
            </a:extLst>
          </p:cNvPr>
          <p:cNvCxnSpPr/>
          <p:nvPr/>
        </p:nvCxnSpPr>
        <p:spPr>
          <a:xfrm>
            <a:off x="152401" y="618146"/>
            <a:ext cx="11887199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103;p3">
            <a:extLst>
              <a:ext uri="{FF2B5EF4-FFF2-40B4-BE49-F238E27FC236}">
                <a16:creationId xmlns:a16="http://schemas.microsoft.com/office/drawing/2014/main" id="{559F9ACB-1FE2-BA09-3909-C042CA5559B5}"/>
              </a:ext>
            </a:extLst>
          </p:cNvPr>
          <p:cNvSpPr txBox="1"/>
          <p:nvPr/>
        </p:nvSpPr>
        <p:spPr>
          <a:xfrm>
            <a:off x="152400" y="79387"/>
            <a:ext cx="45924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Calibri"/>
              </a:rPr>
              <a:t>Background</a:t>
            </a:r>
            <a:endParaRPr sz="28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948D89-F587-0808-1779-936D5344AE6B}"/>
              </a:ext>
            </a:extLst>
          </p:cNvPr>
          <p:cNvSpPr txBox="1"/>
          <p:nvPr/>
        </p:nvSpPr>
        <p:spPr>
          <a:xfrm>
            <a:off x="326574" y="711202"/>
            <a:ext cx="534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Neural Radiance Fields (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NeRF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C3B5C226-2F1C-6F7D-8B3B-648D48A2E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393" y="1792380"/>
            <a:ext cx="3248729" cy="3248729"/>
          </a:xfrm>
          <a:prstGeom prst="rect">
            <a:avLst/>
          </a:prstGeom>
        </p:spPr>
      </p:pic>
      <p:pic>
        <p:nvPicPr>
          <p:cNvPr id="2050" name="Picture 2" descr="비디오, 카메라 아이콘 에 Arashicons">
            <a:extLst>
              <a:ext uri="{FF2B5EF4-FFF2-40B4-BE49-F238E27FC236}">
                <a16:creationId xmlns:a16="http://schemas.microsoft.com/office/drawing/2014/main" id="{D4DE8DC5-4C82-DB6C-4C78-ED8309844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396423">
            <a:off x="5966229" y="3736131"/>
            <a:ext cx="688465" cy="47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C093AE19-F64F-8071-4CF7-D136F2B19D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369" y="2742294"/>
            <a:ext cx="1335024" cy="1335024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LeftDown"/>
            <a:lightRig rig="threePt" dir="t"/>
          </a:scene3d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D653BA4E-F786-38F8-EAB6-26B90A587666}"/>
              </a:ext>
            </a:extLst>
          </p:cNvPr>
          <p:cNvSpPr txBox="1"/>
          <p:nvPr/>
        </p:nvSpPr>
        <p:spPr>
          <a:xfrm>
            <a:off x="4937980" y="4477044"/>
            <a:ext cx="3723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카메라 위치 정보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 Ray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의 시작점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8EEDB2-FEC2-C9A4-9BF3-C814C4DD84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36" y="2523900"/>
            <a:ext cx="4419167" cy="20988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A81D01-723B-64CC-D044-1BA1D42E37BA}"/>
              </a:ext>
            </a:extLst>
          </p:cNvPr>
          <p:cNvSpPr txBox="1"/>
          <p:nvPr/>
        </p:nvSpPr>
        <p:spPr>
          <a:xfrm>
            <a:off x="847344" y="1410043"/>
            <a:ext cx="3203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Volume ray casting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ED2C81D-FD41-C341-3DF0-6F76B8CB614D}"/>
              </a:ext>
            </a:extLst>
          </p:cNvPr>
          <p:cNvCxnSpPr>
            <a:stCxn id="2050" idx="1"/>
          </p:cNvCxnSpPr>
          <p:nvPr/>
        </p:nvCxnSpPr>
        <p:spPr>
          <a:xfrm flipV="1">
            <a:off x="6626399" y="1578207"/>
            <a:ext cx="4821889" cy="2257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BF7C100A-5DE0-067A-BD26-3C622BD2C7E4}"/>
              </a:ext>
            </a:extLst>
          </p:cNvPr>
          <p:cNvSpPr/>
          <p:nvPr/>
        </p:nvSpPr>
        <p:spPr>
          <a:xfrm>
            <a:off x="8661658" y="2752810"/>
            <a:ext cx="146304" cy="151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0A95C24-66DE-0B62-A9F0-FA319C497F5F}"/>
              </a:ext>
            </a:extLst>
          </p:cNvPr>
          <p:cNvSpPr/>
          <p:nvPr/>
        </p:nvSpPr>
        <p:spPr>
          <a:xfrm>
            <a:off x="9031342" y="2600844"/>
            <a:ext cx="146304" cy="151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38C7819-95C8-DFA8-68B3-47827938920C}"/>
              </a:ext>
            </a:extLst>
          </p:cNvPr>
          <p:cNvSpPr/>
          <p:nvPr/>
        </p:nvSpPr>
        <p:spPr>
          <a:xfrm>
            <a:off x="9424534" y="2415146"/>
            <a:ext cx="146304" cy="151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AE6D5DC-8E6C-864C-D97B-BA27ED77D774}"/>
              </a:ext>
            </a:extLst>
          </p:cNvPr>
          <p:cNvSpPr/>
          <p:nvPr/>
        </p:nvSpPr>
        <p:spPr>
          <a:xfrm>
            <a:off x="9836014" y="2221256"/>
            <a:ext cx="146304" cy="151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8A8D9C7-4EDC-87B1-3A25-E5FD919FC554}"/>
              </a:ext>
            </a:extLst>
          </p:cNvPr>
          <p:cNvSpPr/>
          <p:nvPr/>
        </p:nvSpPr>
        <p:spPr>
          <a:xfrm>
            <a:off x="10107605" y="2105852"/>
            <a:ext cx="146304" cy="151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6CAC536-012B-8493-6CE1-E070388F8518}"/>
              </a:ext>
            </a:extLst>
          </p:cNvPr>
          <p:cNvSpPr/>
          <p:nvPr/>
        </p:nvSpPr>
        <p:spPr>
          <a:xfrm>
            <a:off x="10452348" y="1953886"/>
            <a:ext cx="146304" cy="151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3EC7FE6-FFC2-3FA2-D789-C469C40110C5}"/>
              </a:ext>
            </a:extLst>
          </p:cNvPr>
          <p:cNvSpPr/>
          <p:nvPr/>
        </p:nvSpPr>
        <p:spPr>
          <a:xfrm>
            <a:off x="10701944" y="1833689"/>
            <a:ext cx="146304" cy="151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7C9F595-F4C3-2062-39EB-F63A41D3CC17}"/>
              </a:ext>
            </a:extLst>
          </p:cNvPr>
          <p:cNvSpPr/>
          <p:nvPr/>
        </p:nvSpPr>
        <p:spPr>
          <a:xfrm>
            <a:off x="10878388" y="1737052"/>
            <a:ext cx="146304" cy="151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56F0C3-FF04-4A7D-F65B-D1F1683C6B53}"/>
              </a:ext>
            </a:extLst>
          </p:cNvPr>
          <p:cNvSpPr txBox="1"/>
          <p:nvPr/>
        </p:nvSpPr>
        <p:spPr>
          <a:xfrm>
            <a:off x="5909314" y="5348666"/>
            <a:ext cx="5797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이미지의 한 픽셀을 지나는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ray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를 그릴 수 있음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ray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에서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point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들을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sampling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할 수 있음</a:t>
            </a:r>
          </a:p>
        </p:txBody>
      </p:sp>
    </p:spTree>
    <p:extLst>
      <p:ext uri="{BB962C8B-B14F-4D97-AF65-F5344CB8AC3E}">
        <p14:creationId xmlns:p14="http://schemas.microsoft.com/office/powerpoint/2010/main" val="3357013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Google Shape;104;p3"/>
          <p:cNvCxnSpPr/>
          <p:nvPr/>
        </p:nvCxnSpPr>
        <p:spPr>
          <a:xfrm>
            <a:off x="152401" y="6554487"/>
            <a:ext cx="11887199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" name="Google Shape;102;p3">
            <a:extLst>
              <a:ext uri="{FF2B5EF4-FFF2-40B4-BE49-F238E27FC236}">
                <a16:creationId xmlns:a16="http://schemas.microsoft.com/office/drawing/2014/main" id="{7DB7B65E-7415-C842-E6B4-6427E5A8375B}"/>
              </a:ext>
            </a:extLst>
          </p:cNvPr>
          <p:cNvCxnSpPr/>
          <p:nvPr/>
        </p:nvCxnSpPr>
        <p:spPr>
          <a:xfrm>
            <a:off x="152401" y="618146"/>
            <a:ext cx="11887199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103;p3">
            <a:extLst>
              <a:ext uri="{FF2B5EF4-FFF2-40B4-BE49-F238E27FC236}">
                <a16:creationId xmlns:a16="http://schemas.microsoft.com/office/drawing/2014/main" id="{559F9ACB-1FE2-BA09-3909-C042CA5559B5}"/>
              </a:ext>
            </a:extLst>
          </p:cNvPr>
          <p:cNvSpPr txBox="1"/>
          <p:nvPr/>
        </p:nvSpPr>
        <p:spPr>
          <a:xfrm>
            <a:off x="152400" y="79387"/>
            <a:ext cx="45924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Calibri"/>
              </a:rPr>
              <a:t>Background</a:t>
            </a:r>
            <a:endParaRPr sz="28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948D89-F587-0808-1779-936D5344AE6B}"/>
              </a:ext>
            </a:extLst>
          </p:cNvPr>
          <p:cNvSpPr txBox="1"/>
          <p:nvPr/>
        </p:nvSpPr>
        <p:spPr>
          <a:xfrm>
            <a:off x="326574" y="711202"/>
            <a:ext cx="534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Neural Radiance Fields (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NeRF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C3B5C226-2F1C-6F7D-8B3B-648D48A2E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809" y="2523900"/>
            <a:ext cx="3248729" cy="3248729"/>
          </a:xfrm>
          <a:prstGeom prst="rect">
            <a:avLst/>
          </a:prstGeom>
        </p:spPr>
      </p:pic>
      <p:pic>
        <p:nvPicPr>
          <p:cNvPr id="2050" name="Picture 2" descr="비디오, 카메라 아이콘 에 Arashicons">
            <a:extLst>
              <a:ext uri="{FF2B5EF4-FFF2-40B4-BE49-F238E27FC236}">
                <a16:creationId xmlns:a16="http://schemas.microsoft.com/office/drawing/2014/main" id="{D4DE8DC5-4C82-DB6C-4C78-ED8309844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396423">
            <a:off x="5865645" y="4467651"/>
            <a:ext cx="688465" cy="47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C093AE19-F64F-8071-4CF7-D136F2B19D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785" y="3473814"/>
            <a:ext cx="1335024" cy="1335024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LeftDown"/>
            <a:lightRig rig="threePt" dir="t"/>
          </a:scene3d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D653BA4E-F786-38F8-EAB6-26B90A587666}"/>
              </a:ext>
            </a:extLst>
          </p:cNvPr>
          <p:cNvSpPr txBox="1"/>
          <p:nvPr/>
        </p:nvSpPr>
        <p:spPr>
          <a:xfrm>
            <a:off x="4837396" y="5208564"/>
            <a:ext cx="3248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카메라 위치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 Ray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의 시작점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ED2C81D-FD41-C341-3DF0-6F76B8CB614D}"/>
              </a:ext>
            </a:extLst>
          </p:cNvPr>
          <p:cNvCxnSpPr>
            <a:stCxn id="2050" idx="1"/>
          </p:cNvCxnSpPr>
          <p:nvPr/>
        </p:nvCxnSpPr>
        <p:spPr>
          <a:xfrm flipV="1">
            <a:off x="6525815" y="2309727"/>
            <a:ext cx="4821889" cy="2257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BF7C100A-5DE0-067A-BD26-3C622BD2C7E4}"/>
              </a:ext>
            </a:extLst>
          </p:cNvPr>
          <p:cNvSpPr/>
          <p:nvPr/>
        </p:nvSpPr>
        <p:spPr>
          <a:xfrm>
            <a:off x="8561074" y="3484330"/>
            <a:ext cx="146304" cy="151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0A95C24-66DE-0B62-A9F0-FA319C497F5F}"/>
              </a:ext>
            </a:extLst>
          </p:cNvPr>
          <p:cNvSpPr/>
          <p:nvPr/>
        </p:nvSpPr>
        <p:spPr>
          <a:xfrm>
            <a:off x="8930758" y="3332364"/>
            <a:ext cx="146304" cy="151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38C7819-95C8-DFA8-68B3-47827938920C}"/>
              </a:ext>
            </a:extLst>
          </p:cNvPr>
          <p:cNvSpPr/>
          <p:nvPr/>
        </p:nvSpPr>
        <p:spPr>
          <a:xfrm>
            <a:off x="9323950" y="3146666"/>
            <a:ext cx="146304" cy="151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AE6D5DC-8E6C-864C-D97B-BA27ED77D774}"/>
              </a:ext>
            </a:extLst>
          </p:cNvPr>
          <p:cNvSpPr/>
          <p:nvPr/>
        </p:nvSpPr>
        <p:spPr>
          <a:xfrm>
            <a:off x="9735430" y="2952776"/>
            <a:ext cx="146304" cy="151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8A8D9C7-4EDC-87B1-3A25-E5FD919FC554}"/>
              </a:ext>
            </a:extLst>
          </p:cNvPr>
          <p:cNvSpPr/>
          <p:nvPr/>
        </p:nvSpPr>
        <p:spPr>
          <a:xfrm>
            <a:off x="10007021" y="2837372"/>
            <a:ext cx="146304" cy="151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6CAC536-012B-8493-6CE1-E070388F8518}"/>
              </a:ext>
            </a:extLst>
          </p:cNvPr>
          <p:cNvSpPr/>
          <p:nvPr/>
        </p:nvSpPr>
        <p:spPr>
          <a:xfrm>
            <a:off x="10351764" y="2685406"/>
            <a:ext cx="146304" cy="151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3EC7FE6-FFC2-3FA2-D789-C469C40110C5}"/>
              </a:ext>
            </a:extLst>
          </p:cNvPr>
          <p:cNvSpPr/>
          <p:nvPr/>
        </p:nvSpPr>
        <p:spPr>
          <a:xfrm>
            <a:off x="10601360" y="2565209"/>
            <a:ext cx="146304" cy="151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7C9F595-F4C3-2062-39EB-F63A41D3CC17}"/>
              </a:ext>
            </a:extLst>
          </p:cNvPr>
          <p:cNvSpPr/>
          <p:nvPr/>
        </p:nvSpPr>
        <p:spPr>
          <a:xfrm>
            <a:off x="10777804" y="2468572"/>
            <a:ext cx="146304" cy="151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왼쪽 중괄호 3">
            <a:extLst>
              <a:ext uri="{FF2B5EF4-FFF2-40B4-BE49-F238E27FC236}">
                <a16:creationId xmlns:a16="http://schemas.microsoft.com/office/drawing/2014/main" id="{3E332FE6-CCA3-F84F-67BC-90D3F1A78A7C}"/>
              </a:ext>
            </a:extLst>
          </p:cNvPr>
          <p:cNvSpPr/>
          <p:nvPr/>
        </p:nvSpPr>
        <p:spPr>
          <a:xfrm rot="3917509">
            <a:off x="9374157" y="1465480"/>
            <a:ext cx="431503" cy="2473984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0C182F-1CF7-B851-CDC7-FEB63DCB848A}"/>
              </a:ext>
            </a:extLst>
          </p:cNvPr>
          <p:cNvSpPr txBox="1"/>
          <p:nvPr/>
        </p:nvSpPr>
        <p:spPr>
          <a:xfrm rot="20103050">
            <a:off x="8154100" y="2146620"/>
            <a:ext cx="214244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RGB &amp; density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1CD8AE5-FBD3-E70D-4769-AFE356F4C984}"/>
              </a:ext>
            </a:extLst>
          </p:cNvPr>
          <p:cNvGrpSpPr/>
          <p:nvPr/>
        </p:nvGrpSpPr>
        <p:grpSpPr>
          <a:xfrm>
            <a:off x="734513" y="4808837"/>
            <a:ext cx="2885380" cy="1625081"/>
            <a:chOff x="3564919" y="2285658"/>
            <a:chExt cx="2964918" cy="2114292"/>
          </a:xfrm>
        </p:grpSpPr>
        <p:pic>
          <p:nvPicPr>
            <p:cNvPr id="19" name="Picture 2" descr="Volume ray casting - Wikipedia">
              <a:extLst>
                <a:ext uri="{FF2B5EF4-FFF2-40B4-BE49-F238E27FC236}">
                  <a16:creationId xmlns:a16="http://schemas.microsoft.com/office/drawing/2014/main" id="{AE8DE749-A53C-B39C-0EDF-F810C65CDB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795"/>
            <a:stretch/>
          </p:blipFill>
          <p:spPr bwMode="auto">
            <a:xfrm>
              <a:off x="3564919" y="2347950"/>
              <a:ext cx="1532487" cy="20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Volume ray casting - Wikipedia">
              <a:extLst>
                <a:ext uri="{FF2B5EF4-FFF2-40B4-BE49-F238E27FC236}">
                  <a16:creationId xmlns:a16="http://schemas.microsoft.com/office/drawing/2014/main" id="{50095510-8608-9ABE-8527-817F133B5F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376"/>
            <a:stretch/>
          </p:blipFill>
          <p:spPr bwMode="auto">
            <a:xfrm>
              <a:off x="5093505" y="2347950"/>
              <a:ext cx="1436332" cy="20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312006F8-A0F4-F9D1-21A9-AF360586B987}"/>
                </a:ext>
              </a:extLst>
            </p:cNvPr>
            <p:cNvSpPr/>
            <p:nvPr/>
          </p:nvSpPr>
          <p:spPr>
            <a:xfrm>
              <a:off x="3564919" y="2300101"/>
              <a:ext cx="351139" cy="4803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D989F38C-5F2F-CC33-2AB7-E9D0C0FD4325}"/>
                </a:ext>
              </a:extLst>
            </p:cNvPr>
            <p:cNvSpPr/>
            <p:nvPr/>
          </p:nvSpPr>
          <p:spPr>
            <a:xfrm>
              <a:off x="5189770" y="2285658"/>
              <a:ext cx="351139" cy="4803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C285633B-2DB6-2BAD-21E0-8EA7B3979F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93" y="1883624"/>
            <a:ext cx="4028028" cy="191311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C7B96AA-4F1E-448A-251C-97ED8B2F48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322" y="4113156"/>
            <a:ext cx="4010672" cy="57511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57F1A35-5445-EB67-69F4-8132423222C5}"/>
              </a:ext>
            </a:extLst>
          </p:cNvPr>
          <p:cNvSpPr txBox="1"/>
          <p:nvPr/>
        </p:nvSpPr>
        <p:spPr>
          <a:xfrm>
            <a:off x="847344" y="1410043"/>
            <a:ext cx="3203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Volume ray casting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980E59A-26A9-8D40-B870-0CD12A32AB40}"/>
              </a:ext>
            </a:extLst>
          </p:cNvPr>
          <p:cNvSpPr/>
          <p:nvPr/>
        </p:nvSpPr>
        <p:spPr>
          <a:xfrm rot="20865759">
            <a:off x="2808081" y="2288870"/>
            <a:ext cx="993064" cy="3756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구부러짐 30">
            <a:extLst>
              <a:ext uri="{FF2B5EF4-FFF2-40B4-BE49-F238E27FC236}">
                <a16:creationId xmlns:a16="http://schemas.microsoft.com/office/drawing/2014/main" id="{B4F9D50D-85A6-AC95-0AE5-4727007DFA13}"/>
              </a:ext>
            </a:extLst>
          </p:cNvPr>
          <p:cNvCxnSpPr>
            <a:stCxn id="28" idx="4"/>
            <a:endCxn id="25" idx="3"/>
          </p:cNvCxnSpPr>
          <p:nvPr/>
        </p:nvCxnSpPr>
        <p:spPr>
          <a:xfrm rot="16200000" flipH="1">
            <a:off x="2913495" y="3091214"/>
            <a:ext cx="1740433" cy="878566"/>
          </a:xfrm>
          <a:prstGeom prst="curvedConnector4">
            <a:avLst>
              <a:gd name="adj1" fmla="val 41616"/>
              <a:gd name="adj2" fmla="val 12602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TextBox 2047">
            <a:extLst>
              <a:ext uri="{FF2B5EF4-FFF2-40B4-BE49-F238E27FC236}">
                <a16:creationId xmlns:a16="http://schemas.microsoft.com/office/drawing/2014/main" id="{005C2EC3-B557-CCF3-E0DE-9B7DD2CC5DC7}"/>
              </a:ext>
            </a:extLst>
          </p:cNvPr>
          <p:cNvSpPr txBox="1"/>
          <p:nvPr/>
        </p:nvSpPr>
        <p:spPr>
          <a:xfrm rot="19800000">
            <a:off x="2229692" y="1792936"/>
            <a:ext cx="2294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RGB &amp; density</a:t>
            </a:r>
            <a:endParaRPr lang="ko-KR" alt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51" name="연결선: 구부러짐 2050">
            <a:extLst>
              <a:ext uri="{FF2B5EF4-FFF2-40B4-BE49-F238E27FC236}">
                <a16:creationId xmlns:a16="http://schemas.microsoft.com/office/drawing/2014/main" id="{11BC27D9-657A-71F9-5C48-DBDBF0918557}"/>
              </a:ext>
            </a:extLst>
          </p:cNvPr>
          <p:cNvCxnSpPr>
            <a:stCxn id="8" idx="1"/>
            <a:endCxn id="25" idx="3"/>
          </p:cNvCxnSpPr>
          <p:nvPr/>
        </p:nvCxnSpPr>
        <p:spPr>
          <a:xfrm rot="10800000" flipV="1">
            <a:off x="4222994" y="2783142"/>
            <a:ext cx="4031070" cy="1617572"/>
          </a:xfrm>
          <a:prstGeom prst="curvedConnector3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2" name="TextBox 2051">
            <a:extLst>
              <a:ext uri="{FF2B5EF4-FFF2-40B4-BE49-F238E27FC236}">
                <a16:creationId xmlns:a16="http://schemas.microsoft.com/office/drawing/2014/main" id="{B1CDC161-9F35-91FD-8787-0DF0AB17F546}"/>
              </a:ext>
            </a:extLst>
          </p:cNvPr>
          <p:cNvSpPr txBox="1"/>
          <p:nvPr/>
        </p:nvSpPr>
        <p:spPr>
          <a:xfrm rot="20068632">
            <a:off x="8130925" y="1811278"/>
            <a:ext cx="1620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unknown</a:t>
            </a:r>
            <a:endParaRPr lang="ko-KR" alt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BC113700-8DC7-38F0-1C4E-1FC1961BD7DD}"/>
              </a:ext>
            </a:extLst>
          </p:cNvPr>
          <p:cNvSpPr txBox="1"/>
          <p:nvPr/>
        </p:nvSpPr>
        <p:spPr>
          <a:xfrm>
            <a:off x="5458935" y="5915905"/>
            <a:ext cx="5998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포인트들의 </a:t>
            </a:r>
            <a:r>
              <a:rPr lang="en-US" altLang="ko-KR" dirty="0"/>
              <a:t>RGB &amp; density</a:t>
            </a:r>
            <a:r>
              <a:rPr lang="ko-KR" altLang="en-US" dirty="0"/>
              <a:t>로 </a:t>
            </a:r>
            <a:r>
              <a:rPr lang="en-US" altLang="ko-KR" dirty="0"/>
              <a:t>pixel</a:t>
            </a:r>
            <a:r>
              <a:rPr lang="ko-KR" altLang="en-US" dirty="0"/>
              <a:t>의 </a:t>
            </a:r>
            <a:r>
              <a:rPr lang="en-US" altLang="ko-KR" dirty="0"/>
              <a:t>intensity</a:t>
            </a:r>
            <a:r>
              <a:rPr lang="ko-KR" altLang="en-US" dirty="0"/>
              <a:t>를 계산</a:t>
            </a:r>
          </a:p>
        </p:txBody>
      </p:sp>
    </p:spTree>
    <p:extLst>
      <p:ext uri="{BB962C8B-B14F-4D97-AF65-F5344CB8AC3E}">
        <p14:creationId xmlns:p14="http://schemas.microsoft.com/office/powerpoint/2010/main" val="2630095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Google Shape;104;p3"/>
          <p:cNvCxnSpPr/>
          <p:nvPr/>
        </p:nvCxnSpPr>
        <p:spPr>
          <a:xfrm>
            <a:off x="152401" y="6554487"/>
            <a:ext cx="11887199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" name="Google Shape;102;p3">
            <a:extLst>
              <a:ext uri="{FF2B5EF4-FFF2-40B4-BE49-F238E27FC236}">
                <a16:creationId xmlns:a16="http://schemas.microsoft.com/office/drawing/2014/main" id="{7DB7B65E-7415-C842-E6B4-6427E5A8375B}"/>
              </a:ext>
            </a:extLst>
          </p:cNvPr>
          <p:cNvCxnSpPr/>
          <p:nvPr/>
        </p:nvCxnSpPr>
        <p:spPr>
          <a:xfrm>
            <a:off x="152401" y="618146"/>
            <a:ext cx="11887199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103;p3">
            <a:extLst>
              <a:ext uri="{FF2B5EF4-FFF2-40B4-BE49-F238E27FC236}">
                <a16:creationId xmlns:a16="http://schemas.microsoft.com/office/drawing/2014/main" id="{559F9ACB-1FE2-BA09-3909-C042CA5559B5}"/>
              </a:ext>
            </a:extLst>
          </p:cNvPr>
          <p:cNvSpPr txBox="1"/>
          <p:nvPr/>
        </p:nvSpPr>
        <p:spPr>
          <a:xfrm>
            <a:off x="152400" y="79387"/>
            <a:ext cx="45924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Calibri"/>
              </a:rPr>
              <a:t>Background</a:t>
            </a:r>
            <a:endParaRPr sz="28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948D89-F587-0808-1779-936D5344AE6B}"/>
              </a:ext>
            </a:extLst>
          </p:cNvPr>
          <p:cNvSpPr txBox="1"/>
          <p:nvPr/>
        </p:nvSpPr>
        <p:spPr>
          <a:xfrm>
            <a:off x="326574" y="711202"/>
            <a:ext cx="534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Neural Radiance Fields (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NeRF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67" name="그림 2066">
            <a:extLst>
              <a:ext uri="{FF2B5EF4-FFF2-40B4-BE49-F238E27FC236}">
                <a16:creationId xmlns:a16="http://schemas.microsoft.com/office/drawing/2014/main" id="{E8CBFBA4-CB4D-683F-F26D-B3AFB7EE5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012" y="2479442"/>
            <a:ext cx="3248729" cy="3248729"/>
          </a:xfrm>
          <a:prstGeom prst="rect">
            <a:avLst/>
          </a:prstGeom>
        </p:spPr>
      </p:pic>
      <p:pic>
        <p:nvPicPr>
          <p:cNvPr id="2068" name="Picture 2" descr="비디오, 카메라 아이콘 에 Arashicons">
            <a:extLst>
              <a:ext uri="{FF2B5EF4-FFF2-40B4-BE49-F238E27FC236}">
                <a16:creationId xmlns:a16="http://schemas.microsoft.com/office/drawing/2014/main" id="{9BEA4569-01FB-552B-B24D-F4F568744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396423">
            <a:off x="113849" y="4457772"/>
            <a:ext cx="688465" cy="47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그림 2068">
            <a:extLst>
              <a:ext uri="{FF2B5EF4-FFF2-40B4-BE49-F238E27FC236}">
                <a16:creationId xmlns:a16="http://schemas.microsoft.com/office/drawing/2014/main" id="{9ACF2E88-1D48-9088-3682-1CA004183C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989" y="3463935"/>
            <a:ext cx="1335024" cy="1335024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LeftDown"/>
            <a:lightRig rig="threePt" dir="t"/>
          </a:scene3d>
        </p:spPr>
      </p:pic>
      <p:cxnSp>
        <p:nvCxnSpPr>
          <p:cNvPr id="2071" name="직선 화살표 연결선 2070">
            <a:extLst>
              <a:ext uri="{FF2B5EF4-FFF2-40B4-BE49-F238E27FC236}">
                <a16:creationId xmlns:a16="http://schemas.microsoft.com/office/drawing/2014/main" id="{CCAD278C-E110-EEDF-5140-C9EC69F671E1}"/>
              </a:ext>
            </a:extLst>
          </p:cNvPr>
          <p:cNvCxnSpPr>
            <a:stCxn id="2068" idx="1"/>
          </p:cNvCxnSpPr>
          <p:nvPr/>
        </p:nvCxnSpPr>
        <p:spPr>
          <a:xfrm flipV="1">
            <a:off x="774019" y="2299848"/>
            <a:ext cx="4821889" cy="2257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2" name="타원 2071">
            <a:extLst>
              <a:ext uri="{FF2B5EF4-FFF2-40B4-BE49-F238E27FC236}">
                <a16:creationId xmlns:a16="http://schemas.microsoft.com/office/drawing/2014/main" id="{1B9D2CA4-F4E1-8E5E-4A5B-9F9C368C1453}"/>
              </a:ext>
            </a:extLst>
          </p:cNvPr>
          <p:cNvSpPr/>
          <p:nvPr/>
        </p:nvSpPr>
        <p:spPr>
          <a:xfrm>
            <a:off x="2809278" y="3474451"/>
            <a:ext cx="146304" cy="151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3" name="타원 2072">
            <a:extLst>
              <a:ext uri="{FF2B5EF4-FFF2-40B4-BE49-F238E27FC236}">
                <a16:creationId xmlns:a16="http://schemas.microsoft.com/office/drawing/2014/main" id="{5A2C97DD-D319-DBA1-B1C5-B86CE8A2D9CB}"/>
              </a:ext>
            </a:extLst>
          </p:cNvPr>
          <p:cNvSpPr/>
          <p:nvPr/>
        </p:nvSpPr>
        <p:spPr>
          <a:xfrm>
            <a:off x="3178962" y="3322485"/>
            <a:ext cx="146304" cy="151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4" name="타원 2073">
            <a:extLst>
              <a:ext uri="{FF2B5EF4-FFF2-40B4-BE49-F238E27FC236}">
                <a16:creationId xmlns:a16="http://schemas.microsoft.com/office/drawing/2014/main" id="{EDFA2B4D-BFBD-D45B-678F-D05AAC93A8FF}"/>
              </a:ext>
            </a:extLst>
          </p:cNvPr>
          <p:cNvSpPr/>
          <p:nvPr/>
        </p:nvSpPr>
        <p:spPr>
          <a:xfrm>
            <a:off x="3572154" y="3136787"/>
            <a:ext cx="146304" cy="151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5" name="타원 2074">
            <a:extLst>
              <a:ext uri="{FF2B5EF4-FFF2-40B4-BE49-F238E27FC236}">
                <a16:creationId xmlns:a16="http://schemas.microsoft.com/office/drawing/2014/main" id="{46600BB5-5B7B-042D-7FBB-5301CFFC47DE}"/>
              </a:ext>
            </a:extLst>
          </p:cNvPr>
          <p:cNvSpPr/>
          <p:nvPr/>
        </p:nvSpPr>
        <p:spPr>
          <a:xfrm>
            <a:off x="3983634" y="2942897"/>
            <a:ext cx="146304" cy="151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6" name="타원 2075">
            <a:extLst>
              <a:ext uri="{FF2B5EF4-FFF2-40B4-BE49-F238E27FC236}">
                <a16:creationId xmlns:a16="http://schemas.microsoft.com/office/drawing/2014/main" id="{0B8A4FBA-1FEE-D51A-EA8C-D616813EF624}"/>
              </a:ext>
            </a:extLst>
          </p:cNvPr>
          <p:cNvSpPr/>
          <p:nvPr/>
        </p:nvSpPr>
        <p:spPr>
          <a:xfrm>
            <a:off x="4255225" y="2827493"/>
            <a:ext cx="146304" cy="151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7" name="타원 2076">
            <a:extLst>
              <a:ext uri="{FF2B5EF4-FFF2-40B4-BE49-F238E27FC236}">
                <a16:creationId xmlns:a16="http://schemas.microsoft.com/office/drawing/2014/main" id="{37A3E6BA-9A1C-F28C-0D49-567BC5E6E6FF}"/>
              </a:ext>
            </a:extLst>
          </p:cNvPr>
          <p:cNvSpPr/>
          <p:nvPr/>
        </p:nvSpPr>
        <p:spPr>
          <a:xfrm>
            <a:off x="4599968" y="2675527"/>
            <a:ext cx="146304" cy="151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8" name="타원 2077">
            <a:extLst>
              <a:ext uri="{FF2B5EF4-FFF2-40B4-BE49-F238E27FC236}">
                <a16:creationId xmlns:a16="http://schemas.microsoft.com/office/drawing/2014/main" id="{B005AF41-B2F2-06C9-635E-296A5EE5E6F4}"/>
              </a:ext>
            </a:extLst>
          </p:cNvPr>
          <p:cNvSpPr/>
          <p:nvPr/>
        </p:nvSpPr>
        <p:spPr>
          <a:xfrm>
            <a:off x="4849564" y="2555330"/>
            <a:ext cx="146304" cy="151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9" name="타원 2078">
            <a:extLst>
              <a:ext uri="{FF2B5EF4-FFF2-40B4-BE49-F238E27FC236}">
                <a16:creationId xmlns:a16="http://schemas.microsoft.com/office/drawing/2014/main" id="{A4A3A7B6-DC0E-E20C-F57F-11329E4A4F89}"/>
              </a:ext>
            </a:extLst>
          </p:cNvPr>
          <p:cNvSpPr/>
          <p:nvPr/>
        </p:nvSpPr>
        <p:spPr>
          <a:xfrm>
            <a:off x="5026008" y="2458693"/>
            <a:ext cx="146304" cy="1519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왼쪽 중괄호 96">
            <a:extLst>
              <a:ext uri="{FF2B5EF4-FFF2-40B4-BE49-F238E27FC236}">
                <a16:creationId xmlns:a16="http://schemas.microsoft.com/office/drawing/2014/main" id="{21C3BA9A-F098-BBAA-A420-53989B7BE9E5}"/>
              </a:ext>
            </a:extLst>
          </p:cNvPr>
          <p:cNvSpPr/>
          <p:nvPr/>
        </p:nvSpPr>
        <p:spPr>
          <a:xfrm rot="3917509">
            <a:off x="3622361" y="1455601"/>
            <a:ext cx="431503" cy="2473984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8B6F7FF-93C1-EB89-BF40-7B6010030AB2}"/>
              </a:ext>
            </a:extLst>
          </p:cNvPr>
          <p:cNvSpPr txBox="1"/>
          <p:nvPr/>
        </p:nvSpPr>
        <p:spPr>
          <a:xfrm rot="20103050">
            <a:off x="2402304" y="2136741"/>
            <a:ext cx="214244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RGB &amp; density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C49EE13-1DCB-5B28-F5D0-BF02B2D2794B}"/>
              </a:ext>
            </a:extLst>
          </p:cNvPr>
          <p:cNvSpPr txBox="1"/>
          <p:nvPr/>
        </p:nvSpPr>
        <p:spPr>
          <a:xfrm rot="20068632">
            <a:off x="2379129" y="1801399"/>
            <a:ext cx="1620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Unknown</a:t>
            </a:r>
            <a:endParaRPr lang="ko-KR" alt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11C3F27-36BE-55D7-6E4A-24932EE38A74}"/>
              </a:ext>
            </a:extLst>
          </p:cNvPr>
          <p:cNvSpPr/>
          <p:nvPr/>
        </p:nvSpPr>
        <p:spPr>
          <a:xfrm>
            <a:off x="9244584" y="1279278"/>
            <a:ext cx="293441" cy="652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3D1D587-D196-9E5B-3C61-E36037D06F2A}"/>
              </a:ext>
            </a:extLst>
          </p:cNvPr>
          <p:cNvSpPr/>
          <p:nvPr/>
        </p:nvSpPr>
        <p:spPr>
          <a:xfrm>
            <a:off x="9591116" y="1279278"/>
            <a:ext cx="293441" cy="652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79384B8-5CCD-C4DC-C1C4-BDA4EF7FA0E4}"/>
              </a:ext>
            </a:extLst>
          </p:cNvPr>
          <p:cNvSpPr/>
          <p:nvPr/>
        </p:nvSpPr>
        <p:spPr>
          <a:xfrm>
            <a:off x="9937648" y="1279278"/>
            <a:ext cx="293441" cy="652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C0A8092-EE65-2496-627F-354E3DFD7525}"/>
              </a:ext>
            </a:extLst>
          </p:cNvPr>
          <p:cNvSpPr txBox="1"/>
          <p:nvPr/>
        </p:nvSpPr>
        <p:spPr>
          <a:xfrm>
            <a:off x="8654272" y="888112"/>
            <a:ext cx="2167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Neural Network</a:t>
            </a:r>
            <a:endParaRPr lang="ko-KR" altLang="en-US" dirty="0"/>
          </a:p>
        </p:txBody>
      </p:sp>
      <p:sp>
        <p:nvSpPr>
          <p:cNvPr id="110" name="왼쪽 중괄호 109">
            <a:extLst>
              <a:ext uri="{FF2B5EF4-FFF2-40B4-BE49-F238E27FC236}">
                <a16:creationId xmlns:a16="http://schemas.microsoft.com/office/drawing/2014/main" id="{5176B85B-4C5D-9B5D-B49D-5DEDCEDE0B5B}"/>
              </a:ext>
            </a:extLst>
          </p:cNvPr>
          <p:cNvSpPr/>
          <p:nvPr/>
        </p:nvSpPr>
        <p:spPr>
          <a:xfrm rot="14642936">
            <a:off x="3997303" y="2143125"/>
            <a:ext cx="431503" cy="2473984"/>
          </a:xfrm>
          <a:prstGeom prst="leftBrace">
            <a:avLst>
              <a:gd name="adj1" fmla="val 8333"/>
              <a:gd name="adj2" fmla="val 93898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FF0FD05-D74E-A72B-02F2-FB024F00A66E}"/>
              </a:ext>
            </a:extLst>
          </p:cNvPr>
          <p:cNvSpPr txBox="1"/>
          <p:nvPr/>
        </p:nvSpPr>
        <p:spPr>
          <a:xfrm>
            <a:off x="5089206" y="3018880"/>
            <a:ext cx="2807208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각 포인트들의 좌표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(coordinate)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3" name="연결선: 구부러짐 112">
            <a:extLst>
              <a:ext uri="{FF2B5EF4-FFF2-40B4-BE49-F238E27FC236}">
                <a16:creationId xmlns:a16="http://schemas.microsoft.com/office/drawing/2014/main" id="{2C6D448B-41A5-7715-C4E4-CF8F7E7B4B61}"/>
              </a:ext>
            </a:extLst>
          </p:cNvPr>
          <p:cNvCxnSpPr>
            <a:stCxn id="111" idx="3"/>
            <a:endCxn id="102" idx="1"/>
          </p:cNvCxnSpPr>
          <p:nvPr/>
        </p:nvCxnSpPr>
        <p:spPr>
          <a:xfrm flipV="1">
            <a:off x="7896414" y="1605579"/>
            <a:ext cx="1348170" cy="173646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연결선: 구부러짐 114">
            <a:extLst>
              <a:ext uri="{FF2B5EF4-FFF2-40B4-BE49-F238E27FC236}">
                <a16:creationId xmlns:a16="http://schemas.microsoft.com/office/drawing/2014/main" id="{200A443C-E89C-462C-E724-0E61D2A48997}"/>
              </a:ext>
            </a:extLst>
          </p:cNvPr>
          <p:cNvCxnSpPr>
            <a:stCxn id="105" idx="3"/>
          </p:cNvCxnSpPr>
          <p:nvPr/>
        </p:nvCxnSpPr>
        <p:spPr>
          <a:xfrm>
            <a:off x="10231089" y="1605579"/>
            <a:ext cx="421671" cy="122191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691991CF-A58D-F0E5-450E-8CFFAE975D32}"/>
              </a:ext>
            </a:extLst>
          </p:cNvPr>
          <p:cNvSpPr txBox="1"/>
          <p:nvPr/>
        </p:nvSpPr>
        <p:spPr>
          <a:xfrm>
            <a:off x="8297634" y="2933534"/>
            <a:ext cx="382781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각 포인트들의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RGB &amp; density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예측</a:t>
            </a:r>
          </a:p>
        </p:txBody>
      </p:sp>
      <p:pic>
        <p:nvPicPr>
          <p:cNvPr id="117" name="그림 116">
            <a:extLst>
              <a:ext uri="{FF2B5EF4-FFF2-40B4-BE49-F238E27FC236}">
                <a16:creationId xmlns:a16="http://schemas.microsoft.com/office/drawing/2014/main" id="{0A1EC367-F995-D818-7FC4-2E555605D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2817" y="3873514"/>
            <a:ext cx="4010672" cy="57511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ADB7CBA6-257E-AA35-EFFF-D14E1DD0E3AA}"/>
              </a:ext>
            </a:extLst>
          </p:cNvPr>
          <p:cNvCxnSpPr>
            <a:stCxn id="116" idx="2"/>
          </p:cNvCxnSpPr>
          <p:nvPr/>
        </p:nvCxnSpPr>
        <p:spPr>
          <a:xfrm flipH="1">
            <a:off x="10211539" y="3302866"/>
            <a:ext cx="1" cy="514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62B3D7C5-7D34-AAF3-6E0A-49D5555A2B2B}"/>
              </a:ext>
            </a:extLst>
          </p:cNvPr>
          <p:cNvSpPr txBox="1"/>
          <p:nvPr/>
        </p:nvSpPr>
        <p:spPr>
          <a:xfrm>
            <a:off x="6064765" y="2639523"/>
            <a:ext cx="110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58F34FE6-156E-87E2-1153-6C833680F368}"/>
              </a:ext>
            </a:extLst>
          </p:cNvPr>
          <p:cNvSpPr/>
          <p:nvPr/>
        </p:nvSpPr>
        <p:spPr>
          <a:xfrm>
            <a:off x="10494060" y="5046719"/>
            <a:ext cx="317400" cy="27337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24F00448-815C-8FC8-0345-A2E648FCFD7C}"/>
              </a:ext>
            </a:extLst>
          </p:cNvPr>
          <p:cNvCxnSpPr/>
          <p:nvPr/>
        </p:nvCxnSpPr>
        <p:spPr>
          <a:xfrm flipH="1">
            <a:off x="10640356" y="4465783"/>
            <a:ext cx="1" cy="514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타원 123">
            <a:extLst>
              <a:ext uri="{FF2B5EF4-FFF2-40B4-BE49-F238E27FC236}">
                <a16:creationId xmlns:a16="http://schemas.microsoft.com/office/drawing/2014/main" id="{D6131FDF-069E-0878-256F-1FF738E20FEB}"/>
              </a:ext>
            </a:extLst>
          </p:cNvPr>
          <p:cNvSpPr/>
          <p:nvPr/>
        </p:nvSpPr>
        <p:spPr>
          <a:xfrm>
            <a:off x="1979629" y="3892368"/>
            <a:ext cx="122549" cy="1447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6" name="연결선: 구부러짐 125">
            <a:extLst>
              <a:ext uri="{FF2B5EF4-FFF2-40B4-BE49-F238E27FC236}">
                <a16:creationId xmlns:a16="http://schemas.microsoft.com/office/drawing/2014/main" id="{B88C2F9B-98BD-F8C5-FFF2-D5D0127173A2}"/>
              </a:ext>
            </a:extLst>
          </p:cNvPr>
          <p:cNvCxnSpPr>
            <a:cxnSpLocks/>
          </p:cNvCxnSpPr>
          <p:nvPr/>
        </p:nvCxnSpPr>
        <p:spPr>
          <a:xfrm>
            <a:off x="2083324" y="4115426"/>
            <a:ext cx="7404664" cy="103923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A1B97E66-3A00-F1BC-312E-38436753FC59}"/>
              </a:ext>
            </a:extLst>
          </p:cNvPr>
          <p:cNvSpPr/>
          <p:nvPr/>
        </p:nvSpPr>
        <p:spPr>
          <a:xfrm>
            <a:off x="9766915" y="5046719"/>
            <a:ext cx="317400" cy="273376"/>
          </a:xfrm>
          <a:prstGeom prst="rect">
            <a:avLst/>
          </a:prstGeom>
          <a:solidFill>
            <a:srgbClr val="FFFF4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2082" name="TextBox 2081">
            <a:extLst>
              <a:ext uri="{FF2B5EF4-FFF2-40B4-BE49-F238E27FC236}">
                <a16:creationId xmlns:a16="http://schemas.microsoft.com/office/drawing/2014/main" id="{3C3F9F7A-8064-57A5-F1C8-F3E716E185A6}"/>
              </a:ext>
            </a:extLst>
          </p:cNvPr>
          <p:cNvSpPr txBox="1"/>
          <p:nvPr/>
        </p:nvSpPr>
        <p:spPr>
          <a:xfrm>
            <a:off x="10263650" y="532009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pred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83" name="TextBox 2082">
            <a:extLst>
              <a:ext uri="{FF2B5EF4-FFF2-40B4-BE49-F238E27FC236}">
                <a16:creationId xmlns:a16="http://schemas.microsoft.com/office/drawing/2014/main" id="{FED9B891-5543-7D65-4B7A-18FD2C4CDF62}"/>
              </a:ext>
            </a:extLst>
          </p:cNvPr>
          <p:cNvSpPr txBox="1"/>
          <p:nvPr/>
        </p:nvSpPr>
        <p:spPr>
          <a:xfrm>
            <a:off x="9466769" y="532009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GT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84" name="TextBox 2083">
            <a:extLst>
              <a:ext uri="{FF2B5EF4-FFF2-40B4-BE49-F238E27FC236}">
                <a16:creationId xmlns:a16="http://schemas.microsoft.com/office/drawing/2014/main" id="{CB7CFDB9-6E92-E17C-8BE8-7A07C8AB714B}"/>
              </a:ext>
            </a:extLst>
          </p:cNvPr>
          <p:cNvSpPr txBox="1"/>
          <p:nvPr/>
        </p:nvSpPr>
        <p:spPr>
          <a:xfrm>
            <a:off x="1697310" y="6198704"/>
            <a:ext cx="9590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“</a:t>
            </a:r>
            <a:r>
              <a:rPr lang="en-US" altLang="ko-KR" dirty="0" err="1"/>
              <a:t>NeRF</a:t>
            </a:r>
            <a:r>
              <a:rPr lang="en-US" altLang="ko-KR" dirty="0"/>
              <a:t>: Neural Radiance Fields(Coordinate</a:t>
            </a:r>
            <a:r>
              <a:rPr lang="ko-KR" altLang="en-US" dirty="0"/>
              <a:t> 를 넣어서 </a:t>
            </a:r>
            <a:r>
              <a:rPr lang="en-US" altLang="ko-KR" dirty="0"/>
              <a:t>RGB &amp; density</a:t>
            </a:r>
            <a:r>
              <a:rPr lang="ko-KR" altLang="en-US" dirty="0"/>
              <a:t>를 </a:t>
            </a:r>
            <a:r>
              <a:rPr lang="en-US" altLang="ko-KR" dirty="0"/>
              <a:t>mapping </a:t>
            </a:r>
            <a:r>
              <a:rPr lang="ko-KR" altLang="en-US" dirty="0"/>
              <a:t>하는 함수</a:t>
            </a:r>
            <a:r>
              <a:rPr lang="en-US" altLang="ko-KR" dirty="0"/>
              <a:t>)”</a:t>
            </a:r>
          </a:p>
        </p:txBody>
      </p:sp>
      <p:sp>
        <p:nvSpPr>
          <p:cNvPr id="2085" name="오른쪽 대괄호 2084">
            <a:extLst>
              <a:ext uri="{FF2B5EF4-FFF2-40B4-BE49-F238E27FC236}">
                <a16:creationId xmlns:a16="http://schemas.microsoft.com/office/drawing/2014/main" id="{C88763DC-9536-A96B-79DA-1A3F37A003A7}"/>
              </a:ext>
            </a:extLst>
          </p:cNvPr>
          <p:cNvSpPr/>
          <p:nvPr/>
        </p:nvSpPr>
        <p:spPr>
          <a:xfrm rot="5400000">
            <a:off x="10266504" y="5382887"/>
            <a:ext cx="155823" cy="812594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6" name="TextBox 2085">
            <a:extLst>
              <a:ext uri="{FF2B5EF4-FFF2-40B4-BE49-F238E27FC236}">
                <a16:creationId xmlns:a16="http://schemas.microsoft.com/office/drawing/2014/main" id="{1F65D4F9-E8FA-B96A-9485-56FAB1A8C556}"/>
              </a:ext>
            </a:extLst>
          </p:cNvPr>
          <p:cNvSpPr txBox="1"/>
          <p:nvPr/>
        </p:nvSpPr>
        <p:spPr>
          <a:xfrm>
            <a:off x="9887214" y="5880031"/>
            <a:ext cx="91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L2 loss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603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Google Shape;104;p3"/>
          <p:cNvCxnSpPr/>
          <p:nvPr/>
        </p:nvCxnSpPr>
        <p:spPr>
          <a:xfrm>
            <a:off x="152401" y="6554487"/>
            <a:ext cx="11887199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" name="Google Shape;102;p3">
            <a:extLst>
              <a:ext uri="{FF2B5EF4-FFF2-40B4-BE49-F238E27FC236}">
                <a16:creationId xmlns:a16="http://schemas.microsoft.com/office/drawing/2014/main" id="{7DB7B65E-7415-C842-E6B4-6427E5A8375B}"/>
              </a:ext>
            </a:extLst>
          </p:cNvPr>
          <p:cNvCxnSpPr/>
          <p:nvPr/>
        </p:nvCxnSpPr>
        <p:spPr>
          <a:xfrm>
            <a:off x="152401" y="618146"/>
            <a:ext cx="11887199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103;p3">
            <a:extLst>
              <a:ext uri="{FF2B5EF4-FFF2-40B4-BE49-F238E27FC236}">
                <a16:creationId xmlns:a16="http://schemas.microsoft.com/office/drawing/2014/main" id="{559F9ACB-1FE2-BA09-3909-C042CA5559B5}"/>
              </a:ext>
            </a:extLst>
          </p:cNvPr>
          <p:cNvSpPr txBox="1"/>
          <p:nvPr/>
        </p:nvSpPr>
        <p:spPr>
          <a:xfrm>
            <a:off x="152400" y="79387"/>
            <a:ext cx="45924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Calibri"/>
              </a:rPr>
              <a:t>Background</a:t>
            </a:r>
            <a:endParaRPr sz="28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1ED05-9736-3203-B58B-21872027741D}"/>
              </a:ext>
            </a:extLst>
          </p:cNvPr>
          <p:cNvSpPr txBox="1"/>
          <p:nvPr/>
        </p:nvSpPr>
        <p:spPr>
          <a:xfrm>
            <a:off x="326574" y="711202"/>
            <a:ext cx="534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Neural Radiance Fields (</a:t>
            </a: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NeRF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277BD7-AF9B-CA0B-3351-5D0DCBCA23DD}"/>
                  </a:ext>
                </a:extLst>
              </p:cNvPr>
              <p:cNvSpPr txBox="1"/>
              <p:nvPr/>
            </p:nvSpPr>
            <p:spPr>
              <a:xfrm>
                <a:off x="518697" y="4045195"/>
                <a:ext cx="11659907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altLang="ko-KR" dirty="0"/>
                  <a:t>Ray</a:t>
                </a:r>
                <a:r>
                  <a:rPr lang="ko-KR" altLang="en-US" dirty="0"/>
                  <a:t>를 지나는 공간상의 </a:t>
                </a:r>
                <a:r>
                  <a:rPr lang="en-US" altLang="ko-KR" dirty="0"/>
                  <a:t>3D point</a:t>
                </a:r>
                <a:r>
                  <a:rPr lang="ko-KR" altLang="en-US" dirty="0"/>
                  <a:t>들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ko-KR" dirty="0"/>
                  <a:t>)</a:t>
                </a:r>
                <a:r>
                  <a:rPr lang="ko-KR" altLang="en-US" dirty="0"/>
                  <a:t>로 모델 </a:t>
                </a:r>
                <a:r>
                  <a:rPr lang="en-US" altLang="ko-KR" dirty="0"/>
                  <a:t>input </a:t>
                </a:r>
                <a:r>
                  <a:rPr lang="ko-KR" altLang="en-US" dirty="0"/>
                  <a:t>으로 구성</a:t>
                </a:r>
                <a:endParaRPr lang="en-US" altLang="ko-KR" dirty="0"/>
              </a:p>
              <a:p>
                <a:pPr marL="342900" indent="-342900">
                  <a:buAutoNum type="arabicPeriod"/>
                </a:pPr>
                <a:endParaRPr lang="en-US" altLang="ko-KR" dirty="0"/>
              </a:p>
              <a:p>
                <a:pPr marL="342900" indent="-342900">
                  <a:buAutoNum type="arabicPeriod"/>
                </a:pPr>
                <a:r>
                  <a:rPr lang="en-US" altLang="ko-KR" dirty="0"/>
                  <a:t>3D </a:t>
                </a:r>
                <a:r>
                  <a:rPr lang="ko-KR" altLang="en-US" dirty="0"/>
                  <a:t>포인트</a:t>
                </a:r>
                <a:r>
                  <a:rPr lang="en-US" altLang="ko-KR" dirty="0"/>
                  <a:t> 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ko-KR" dirty="0"/>
                  <a:t>)</a:t>
                </a:r>
                <a:r>
                  <a:rPr lang="ko-KR" altLang="en-US" dirty="0"/>
                  <a:t> 좌표와 </a:t>
                </a:r>
                <a:r>
                  <a:rPr lang="en-US" altLang="ko-KR" dirty="0"/>
                  <a:t>ray</a:t>
                </a:r>
                <a:r>
                  <a:rPr lang="ko-KR" altLang="en-US" dirty="0"/>
                  <a:t>의 방향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ko-KR" dirty="0"/>
                  <a:t>) </a:t>
                </a:r>
                <a:r>
                  <a:rPr lang="ko-KR" altLang="en-US" dirty="0"/>
                  <a:t>정보를 모델의 </a:t>
                </a:r>
                <a:r>
                  <a:rPr lang="en-US" altLang="ko-KR" dirty="0"/>
                  <a:t>input</a:t>
                </a:r>
                <a:r>
                  <a:rPr lang="ko-KR" altLang="en-US" dirty="0"/>
                  <a:t>으로 주어 </a:t>
                </a:r>
                <a:r>
                  <a:rPr lang="en-US" altLang="ko-KR" dirty="0"/>
                  <a:t>RGB</a:t>
                </a:r>
                <a:r>
                  <a:rPr lang="ko-KR" altLang="en-US" dirty="0"/>
                  <a:t>와 </a:t>
                </a:r>
                <a:r>
                  <a:rPr lang="en-US" altLang="ko-KR" dirty="0"/>
                  <a:t>density</a:t>
                </a:r>
                <a:r>
                  <a:rPr lang="ko-KR" altLang="en-US" dirty="0"/>
                  <a:t>를 </a:t>
                </a:r>
                <a:r>
                  <a:rPr lang="en-US" altLang="ko-KR" dirty="0"/>
                  <a:t>output</a:t>
                </a:r>
                <a:r>
                  <a:rPr lang="ko-KR" altLang="en-US" dirty="0"/>
                  <a:t>으로 출력</a:t>
                </a:r>
                <a:endParaRPr lang="en-US" altLang="ko-KR" dirty="0"/>
              </a:p>
              <a:p>
                <a:pPr marL="342900" indent="-342900">
                  <a:buAutoNum type="arabicPeriod"/>
                </a:pPr>
                <a:endParaRPr lang="en-US" altLang="ko-KR" dirty="0"/>
              </a:p>
              <a:p>
                <a:pPr marL="342900" indent="-342900">
                  <a:buAutoNum type="arabicPeriod"/>
                </a:pPr>
                <a:r>
                  <a:rPr lang="en-US" altLang="ko-KR" dirty="0"/>
                  <a:t>RGB</a:t>
                </a:r>
                <a:r>
                  <a:rPr lang="ko-KR" altLang="en-US" dirty="0"/>
                  <a:t>와 </a:t>
                </a:r>
                <a:r>
                  <a:rPr lang="en-US" altLang="ko-KR" dirty="0"/>
                  <a:t>density</a:t>
                </a:r>
                <a:r>
                  <a:rPr lang="ko-KR" altLang="en-US" dirty="0"/>
                  <a:t>를 </a:t>
                </a:r>
                <a:r>
                  <a:rPr lang="en-US" altLang="ko-KR" dirty="0"/>
                  <a:t>volume rendering </a:t>
                </a:r>
                <a:r>
                  <a:rPr lang="ko-KR" altLang="en-US" dirty="0"/>
                  <a:t>식에 입력으로 넣어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이미지 픽셀의 </a:t>
                </a:r>
                <a:r>
                  <a:rPr lang="en-US" altLang="ko-KR" dirty="0"/>
                  <a:t>intensity</a:t>
                </a:r>
                <a:r>
                  <a:rPr lang="ko-KR" altLang="en-US" dirty="0"/>
                  <a:t>를 계산</a:t>
                </a:r>
                <a:endParaRPr lang="en-US" altLang="ko-KR" dirty="0"/>
              </a:p>
              <a:p>
                <a:pPr marL="342900" indent="-342900">
                  <a:buAutoNum type="arabicPeriod"/>
                </a:pPr>
                <a:endParaRPr lang="en-US" altLang="ko-KR" dirty="0"/>
              </a:p>
              <a:p>
                <a:pPr marL="342900" indent="-342900">
                  <a:buAutoNum type="arabicPeriod"/>
                </a:pPr>
                <a:r>
                  <a:rPr lang="ko-KR" altLang="en-US" dirty="0"/>
                  <a:t>계산한 </a:t>
                </a:r>
                <a:r>
                  <a:rPr lang="en-US" altLang="ko-KR" dirty="0"/>
                  <a:t>intensity</a:t>
                </a:r>
                <a:r>
                  <a:rPr lang="ko-KR" altLang="en-US" dirty="0"/>
                  <a:t>와 </a:t>
                </a:r>
                <a:r>
                  <a:rPr lang="en-US" altLang="ko-KR" dirty="0"/>
                  <a:t>GT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pixel</a:t>
                </a:r>
                <a:r>
                  <a:rPr lang="ko-KR" altLang="en-US" dirty="0"/>
                  <a:t>과 </a:t>
                </a:r>
                <a:r>
                  <a:rPr lang="en-US" altLang="ko-KR" dirty="0"/>
                  <a:t>L2 loss</a:t>
                </a:r>
                <a:r>
                  <a:rPr lang="ko-KR" altLang="en-US" dirty="0"/>
                  <a:t> 계산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277BD7-AF9B-CA0B-3351-5D0DCBCA2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97" y="4045195"/>
                <a:ext cx="11659907" cy="2031325"/>
              </a:xfrm>
              <a:prstGeom prst="rect">
                <a:avLst/>
              </a:prstGeom>
              <a:blipFill>
                <a:blip r:embed="rId3"/>
                <a:stretch>
                  <a:fillRect l="-523" t="-3003" b="-48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28746593-31FC-21BF-58E3-8F284B1B1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788" y="1393347"/>
            <a:ext cx="9004424" cy="236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39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Google Shape;104;p3"/>
          <p:cNvCxnSpPr/>
          <p:nvPr/>
        </p:nvCxnSpPr>
        <p:spPr>
          <a:xfrm>
            <a:off x="152401" y="6554487"/>
            <a:ext cx="11887199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" name="Google Shape;102;p3">
            <a:extLst>
              <a:ext uri="{FF2B5EF4-FFF2-40B4-BE49-F238E27FC236}">
                <a16:creationId xmlns:a16="http://schemas.microsoft.com/office/drawing/2014/main" id="{7DB7B65E-7415-C842-E6B4-6427E5A8375B}"/>
              </a:ext>
            </a:extLst>
          </p:cNvPr>
          <p:cNvCxnSpPr/>
          <p:nvPr/>
        </p:nvCxnSpPr>
        <p:spPr>
          <a:xfrm>
            <a:off x="152401" y="618146"/>
            <a:ext cx="11887199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103;p3">
            <a:extLst>
              <a:ext uri="{FF2B5EF4-FFF2-40B4-BE49-F238E27FC236}">
                <a16:creationId xmlns:a16="http://schemas.microsoft.com/office/drawing/2014/main" id="{559F9ACB-1FE2-BA09-3909-C042CA5559B5}"/>
              </a:ext>
            </a:extLst>
          </p:cNvPr>
          <p:cNvSpPr txBox="1"/>
          <p:nvPr/>
        </p:nvSpPr>
        <p:spPr>
          <a:xfrm>
            <a:off x="152400" y="79387"/>
            <a:ext cx="45924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Calibri"/>
              </a:rPr>
              <a:t>Background</a:t>
            </a:r>
            <a:endParaRPr sz="28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1ED05-9736-3203-B58B-21872027741D}"/>
              </a:ext>
            </a:extLst>
          </p:cNvPr>
          <p:cNvSpPr txBox="1"/>
          <p:nvPr/>
        </p:nvSpPr>
        <p:spPr>
          <a:xfrm>
            <a:off x="326574" y="711202"/>
            <a:ext cx="534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Ray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sampling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277BD7-AF9B-CA0B-3351-5D0DCBCA23DD}"/>
              </a:ext>
            </a:extLst>
          </p:cNvPr>
          <p:cNvSpPr txBox="1"/>
          <p:nvPr/>
        </p:nvSpPr>
        <p:spPr>
          <a:xfrm>
            <a:off x="884694" y="1304223"/>
            <a:ext cx="10732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 픽셀 값을 결정하는 가중치 큰 </a:t>
            </a:r>
            <a:r>
              <a:rPr lang="en-US" altLang="ko-KR" dirty="0"/>
              <a:t>point</a:t>
            </a:r>
            <a:r>
              <a:rPr lang="ko-KR" altLang="en-US" dirty="0"/>
              <a:t>를 </a:t>
            </a:r>
            <a:r>
              <a:rPr lang="en-US" altLang="ko-KR" dirty="0"/>
              <a:t>sampling </a:t>
            </a:r>
            <a:r>
              <a:rPr lang="ko-KR" altLang="en-US" dirty="0"/>
              <a:t>하는</a:t>
            </a:r>
            <a:r>
              <a:rPr lang="en-US" altLang="ko-KR" dirty="0"/>
              <a:t> </a:t>
            </a:r>
            <a:r>
              <a:rPr lang="ko-KR" altLang="en-US" dirty="0"/>
              <a:t>것은 중요 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746593-31FC-21BF-58E3-8F284B1B11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942" r="67011"/>
          <a:stretch/>
        </p:blipFill>
        <p:spPr>
          <a:xfrm>
            <a:off x="6096000" y="2602107"/>
            <a:ext cx="3595129" cy="21752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5BE3C8-81AB-C635-3454-E97A5777FFA8}"/>
              </a:ext>
            </a:extLst>
          </p:cNvPr>
          <p:cNvSpPr txBox="1"/>
          <p:nvPr/>
        </p:nvSpPr>
        <p:spPr>
          <a:xfrm>
            <a:off x="99583" y="1897244"/>
            <a:ext cx="3062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Volume Ray Casting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18DB318-EAAD-E15F-647F-68216BB86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831" y="4864896"/>
            <a:ext cx="6256051" cy="93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4E5420-2169-DC32-47B1-53CE767CD038}"/>
              </a:ext>
            </a:extLst>
          </p:cNvPr>
          <p:cNvSpPr txBox="1"/>
          <p:nvPr/>
        </p:nvSpPr>
        <p:spPr>
          <a:xfrm>
            <a:off x="5724040" y="5763615"/>
            <a:ext cx="6315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</a:t>
            </a:r>
            <a:r>
              <a:rPr lang="en-US" altLang="ko-KR" baseline="-25000" dirty="0" err="1"/>
              <a:t>n</a:t>
            </a:r>
            <a:r>
              <a:rPr lang="en-US" altLang="ko-KR" dirty="0"/>
              <a:t> : </a:t>
            </a:r>
            <a:r>
              <a:rPr lang="ko-KR" altLang="en-US" b="0" i="0" dirty="0">
                <a:effectLst/>
                <a:latin typeface="Söhne"/>
              </a:rPr>
              <a:t>카메라가 렌더링하는 객체와 가장 가까운 포인트</a:t>
            </a:r>
            <a:endParaRPr lang="en-US" altLang="ko-KR" b="0" i="0" dirty="0">
              <a:effectLst/>
              <a:latin typeface="Söhne"/>
            </a:endParaRPr>
          </a:p>
          <a:p>
            <a:r>
              <a:rPr lang="en-US" altLang="ko-KR" dirty="0" err="1"/>
              <a:t>t</a:t>
            </a:r>
            <a:r>
              <a:rPr lang="en-US" altLang="ko-KR" baseline="-25000" dirty="0" err="1"/>
              <a:t>f</a:t>
            </a:r>
            <a:r>
              <a:rPr lang="en-US" altLang="ko-KR" baseline="-25000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카메라가 렌더링 하는 객체와 가장 먼 포인트</a:t>
            </a:r>
            <a:r>
              <a:rPr lang="en-US" altLang="ko-KR" baseline="-25000" dirty="0"/>
              <a:t> 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BFD088-4481-76EC-AA7F-164CEAE70EF5}"/>
              </a:ext>
            </a:extLst>
          </p:cNvPr>
          <p:cNvSpPr txBox="1"/>
          <p:nvPr/>
        </p:nvSpPr>
        <p:spPr>
          <a:xfrm>
            <a:off x="5819752" y="1897244"/>
            <a:ext cx="3062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ko-KR" sz="16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tratified sampling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AC2FEA4-3EA9-38FB-ABF0-2C4BD40E32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4" y="2791040"/>
            <a:ext cx="4752975" cy="2257425"/>
          </a:xfrm>
          <a:prstGeom prst="rect">
            <a:avLst/>
          </a:prstGeom>
        </p:spPr>
      </p:pic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0FF78FF4-8857-58E4-B4E1-9C1AD9652177}"/>
              </a:ext>
            </a:extLst>
          </p:cNvPr>
          <p:cNvSpPr/>
          <p:nvPr/>
        </p:nvSpPr>
        <p:spPr>
          <a:xfrm>
            <a:off x="4218709" y="3133816"/>
            <a:ext cx="108066" cy="1745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4FE9FF2F-7E33-6334-3DA1-C48192BCFD64}"/>
              </a:ext>
            </a:extLst>
          </p:cNvPr>
          <p:cNvSpPr/>
          <p:nvPr/>
        </p:nvSpPr>
        <p:spPr>
          <a:xfrm>
            <a:off x="4110643" y="3133816"/>
            <a:ext cx="108066" cy="1745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8286AE94-6251-EB92-9675-95E4C06FC6CD}"/>
              </a:ext>
            </a:extLst>
          </p:cNvPr>
          <p:cNvSpPr/>
          <p:nvPr/>
        </p:nvSpPr>
        <p:spPr>
          <a:xfrm>
            <a:off x="4019202" y="3175339"/>
            <a:ext cx="108066" cy="1745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351DEACF-133A-593E-2DF5-CE6897531D33}"/>
              </a:ext>
            </a:extLst>
          </p:cNvPr>
          <p:cNvSpPr/>
          <p:nvPr/>
        </p:nvSpPr>
        <p:spPr>
          <a:xfrm>
            <a:off x="3911136" y="3175339"/>
            <a:ext cx="108066" cy="1745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EC16877E-B04D-E132-3471-FCF4478796E3}"/>
              </a:ext>
            </a:extLst>
          </p:cNvPr>
          <p:cNvSpPr/>
          <p:nvPr/>
        </p:nvSpPr>
        <p:spPr>
          <a:xfrm>
            <a:off x="3819695" y="3216862"/>
            <a:ext cx="108066" cy="1745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668E165A-5779-0F7A-1210-7B09D8E934A6}"/>
              </a:ext>
            </a:extLst>
          </p:cNvPr>
          <p:cNvSpPr/>
          <p:nvPr/>
        </p:nvSpPr>
        <p:spPr>
          <a:xfrm>
            <a:off x="8125690" y="2908969"/>
            <a:ext cx="108066" cy="1745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EAAEF49D-4109-C477-7D26-4035B5A42F40}"/>
              </a:ext>
            </a:extLst>
          </p:cNvPr>
          <p:cNvSpPr/>
          <p:nvPr/>
        </p:nvSpPr>
        <p:spPr>
          <a:xfrm>
            <a:off x="8002778" y="3000771"/>
            <a:ext cx="108066" cy="1745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7CBBE6-57B4-2C5A-7FC7-87335266C5C2}"/>
              </a:ext>
            </a:extLst>
          </p:cNvPr>
          <p:cNvSpPr txBox="1"/>
          <p:nvPr/>
        </p:nvSpPr>
        <p:spPr>
          <a:xfrm>
            <a:off x="3537945" y="2898301"/>
            <a:ext cx="779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point</a:t>
            </a:r>
            <a:endParaRPr lang="ko-KR" altLang="en-US" sz="1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AEF7B3-F21B-DD49-74C2-8EDB04C1DF5A}"/>
              </a:ext>
            </a:extLst>
          </p:cNvPr>
          <p:cNvSpPr txBox="1"/>
          <p:nvPr/>
        </p:nvSpPr>
        <p:spPr>
          <a:xfrm>
            <a:off x="7666995" y="2673223"/>
            <a:ext cx="779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point</a:t>
            </a:r>
            <a:endParaRPr lang="ko-KR" altLang="en-US" sz="1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80586D5-66A6-12EB-DB48-80C086D1D471}"/>
              </a:ext>
            </a:extLst>
          </p:cNvPr>
          <p:cNvCxnSpPr>
            <a:cxnSpLocks/>
          </p:cNvCxnSpPr>
          <p:nvPr/>
        </p:nvCxnSpPr>
        <p:spPr>
          <a:xfrm>
            <a:off x="9902952" y="3133816"/>
            <a:ext cx="20209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B8555D4-1364-9BAD-DCBC-C91A1B847017}"/>
              </a:ext>
            </a:extLst>
          </p:cNvPr>
          <p:cNvCxnSpPr/>
          <p:nvPr/>
        </p:nvCxnSpPr>
        <p:spPr>
          <a:xfrm>
            <a:off x="10277856" y="3049293"/>
            <a:ext cx="0" cy="220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E4E5692-DF8F-35D3-2160-779291272357}"/>
              </a:ext>
            </a:extLst>
          </p:cNvPr>
          <p:cNvCxnSpPr/>
          <p:nvPr/>
        </p:nvCxnSpPr>
        <p:spPr>
          <a:xfrm>
            <a:off x="10533888" y="3042014"/>
            <a:ext cx="0" cy="220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4465700-5661-9931-638B-FFC11CB6B899}"/>
              </a:ext>
            </a:extLst>
          </p:cNvPr>
          <p:cNvCxnSpPr/>
          <p:nvPr/>
        </p:nvCxnSpPr>
        <p:spPr>
          <a:xfrm>
            <a:off x="10762488" y="3042014"/>
            <a:ext cx="0" cy="220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876B14F-86F7-7B1A-8F25-6CF955F3E3F7}"/>
              </a:ext>
            </a:extLst>
          </p:cNvPr>
          <p:cNvCxnSpPr/>
          <p:nvPr/>
        </p:nvCxnSpPr>
        <p:spPr>
          <a:xfrm>
            <a:off x="10988040" y="3056571"/>
            <a:ext cx="0" cy="220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735C6D5-48E7-17DC-A640-2C7A48CA7FE5}"/>
              </a:ext>
            </a:extLst>
          </p:cNvPr>
          <p:cNvCxnSpPr/>
          <p:nvPr/>
        </p:nvCxnSpPr>
        <p:spPr>
          <a:xfrm>
            <a:off x="11244072" y="3049292"/>
            <a:ext cx="0" cy="220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F691ED5-577E-C1E1-DDB9-8856026A069C}"/>
              </a:ext>
            </a:extLst>
          </p:cNvPr>
          <p:cNvCxnSpPr/>
          <p:nvPr/>
        </p:nvCxnSpPr>
        <p:spPr>
          <a:xfrm>
            <a:off x="11472672" y="3049292"/>
            <a:ext cx="0" cy="220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89F34C1-5B96-0B9C-F0BE-3FEAD66DEC84}"/>
              </a:ext>
            </a:extLst>
          </p:cNvPr>
          <p:cNvCxnSpPr/>
          <p:nvPr/>
        </p:nvCxnSpPr>
        <p:spPr>
          <a:xfrm flipV="1">
            <a:off x="10405872" y="2811722"/>
            <a:ext cx="0" cy="244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03DA414D-8B1D-F4C0-4916-F78761AE7A16}"/>
              </a:ext>
            </a:extLst>
          </p:cNvPr>
          <p:cNvCxnSpPr/>
          <p:nvPr/>
        </p:nvCxnSpPr>
        <p:spPr>
          <a:xfrm flipV="1">
            <a:off x="10671048" y="2804443"/>
            <a:ext cx="0" cy="244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B6834E00-FE53-479E-8D13-1816FFFB4249}"/>
              </a:ext>
            </a:extLst>
          </p:cNvPr>
          <p:cNvCxnSpPr/>
          <p:nvPr/>
        </p:nvCxnSpPr>
        <p:spPr>
          <a:xfrm flipV="1">
            <a:off x="10904273" y="2804443"/>
            <a:ext cx="0" cy="244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2A09F3D6-9446-16EF-E513-EDCC0C401FEA}"/>
              </a:ext>
            </a:extLst>
          </p:cNvPr>
          <p:cNvCxnSpPr/>
          <p:nvPr/>
        </p:nvCxnSpPr>
        <p:spPr>
          <a:xfrm flipV="1">
            <a:off x="11105441" y="2804443"/>
            <a:ext cx="0" cy="244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0ED3926D-1BF2-0E7E-BED7-697C7BD64A63}"/>
              </a:ext>
            </a:extLst>
          </p:cNvPr>
          <p:cNvCxnSpPr/>
          <p:nvPr/>
        </p:nvCxnSpPr>
        <p:spPr>
          <a:xfrm flipV="1">
            <a:off x="11352329" y="2804443"/>
            <a:ext cx="0" cy="244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타원 100">
            <a:extLst>
              <a:ext uri="{FF2B5EF4-FFF2-40B4-BE49-F238E27FC236}">
                <a16:creationId xmlns:a16="http://schemas.microsoft.com/office/drawing/2014/main" id="{BC469CB9-58C0-5FB0-F8D7-38D392180A6C}"/>
              </a:ext>
            </a:extLst>
          </p:cNvPr>
          <p:cNvSpPr/>
          <p:nvPr/>
        </p:nvSpPr>
        <p:spPr>
          <a:xfrm>
            <a:off x="10341863" y="2659861"/>
            <a:ext cx="128015" cy="96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99B9A328-8CAD-1DFD-521F-AF627940AAD5}"/>
              </a:ext>
            </a:extLst>
          </p:cNvPr>
          <p:cNvSpPr/>
          <p:nvPr/>
        </p:nvSpPr>
        <p:spPr>
          <a:xfrm>
            <a:off x="10580382" y="2670618"/>
            <a:ext cx="128015" cy="96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841A1BE8-17AB-C914-10E8-192D3C467C4E}"/>
              </a:ext>
            </a:extLst>
          </p:cNvPr>
          <p:cNvSpPr/>
          <p:nvPr/>
        </p:nvSpPr>
        <p:spPr>
          <a:xfrm>
            <a:off x="10818902" y="2683343"/>
            <a:ext cx="128015" cy="96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87C5E514-2649-3F6F-72F7-020FC0FD92F1}"/>
              </a:ext>
            </a:extLst>
          </p:cNvPr>
          <p:cNvSpPr/>
          <p:nvPr/>
        </p:nvSpPr>
        <p:spPr>
          <a:xfrm>
            <a:off x="11036863" y="2677374"/>
            <a:ext cx="128015" cy="96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15538D5E-C33C-7928-737B-260BF3681CA9}"/>
              </a:ext>
            </a:extLst>
          </p:cNvPr>
          <p:cNvSpPr/>
          <p:nvPr/>
        </p:nvSpPr>
        <p:spPr>
          <a:xfrm>
            <a:off x="11288321" y="2668358"/>
            <a:ext cx="128015" cy="96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E791429-56AC-E848-B6F0-694943CFB91E}"/>
              </a:ext>
            </a:extLst>
          </p:cNvPr>
          <p:cNvSpPr txBox="1"/>
          <p:nvPr/>
        </p:nvSpPr>
        <p:spPr>
          <a:xfrm>
            <a:off x="10076558" y="3367978"/>
            <a:ext cx="1563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등분</a:t>
            </a:r>
          </a:p>
        </p:txBody>
      </p:sp>
    </p:spTree>
    <p:extLst>
      <p:ext uri="{BB962C8B-B14F-4D97-AF65-F5344CB8AC3E}">
        <p14:creationId xmlns:p14="http://schemas.microsoft.com/office/powerpoint/2010/main" val="2821558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02;p3">
            <a:extLst>
              <a:ext uri="{FF2B5EF4-FFF2-40B4-BE49-F238E27FC236}">
                <a16:creationId xmlns:a16="http://schemas.microsoft.com/office/drawing/2014/main" id="{7DB7B65E-7415-C842-E6B4-6427E5A8375B}"/>
              </a:ext>
            </a:extLst>
          </p:cNvPr>
          <p:cNvCxnSpPr/>
          <p:nvPr/>
        </p:nvCxnSpPr>
        <p:spPr>
          <a:xfrm>
            <a:off x="152401" y="618146"/>
            <a:ext cx="11887199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103;p3">
            <a:extLst>
              <a:ext uri="{FF2B5EF4-FFF2-40B4-BE49-F238E27FC236}">
                <a16:creationId xmlns:a16="http://schemas.microsoft.com/office/drawing/2014/main" id="{559F9ACB-1FE2-BA09-3909-C042CA5559B5}"/>
              </a:ext>
            </a:extLst>
          </p:cNvPr>
          <p:cNvSpPr txBox="1"/>
          <p:nvPr/>
        </p:nvSpPr>
        <p:spPr>
          <a:xfrm>
            <a:off x="152400" y="79387"/>
            <a:ext cx="45924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Calibri"/>
              </a:rPr>
              <a:t>Background</a:t>
            </a:r>
            <a:endParaRPr sz="28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1ED05-9736-3203-B58B-21872027741D}"/>
              </a:ext>
            </a:extLst>
          </p:cNvPr>
          <p:cNvSpPr txBox="1"/>
          <p:nvPr/>
        </p:nvSpPr>
        <p:spPr>
          <a:xfrm>
            <a:off x="326574" y="711202"/>
            <a:ext cx="534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Positional encoding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5A203FD-C830-42B0-630E-D513C85B8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938340"/>
            <a:ext cx="9982200" cy="723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A45F63-CE74-E33E-22C6-DC1BF352978E}"/>
              </a:ext>
            </a:extLst>
          </p:cNvPr>
          <p:cNvSpPr txBox="1"/>
          <p:nvPr/>
        </p:nvSpPr>
        <p:spPr>
          <a:xfrm>
            <a:off x="697423" y="1291287"/>
            <a:ext cx="2665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Sampling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한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point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들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..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915318C1-6491-E17E-06BC-57998602DAAD}"/>
              </a:ext>
            </a:extLst>
          </p:cNvPr>
          <p:cNvSpPr/>
          <p:nvPr/>
        </p:nvSpPr>
        <p:spPr>
          <a:xfrm>
            <a:off x="1511085" y="1761027"/>
            <a:ext cx="201478" cy="268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0AF11C0-F29B-7F00-F8BA-39C84129D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3531118"/>
            <a:ext cx="5962919" cy="23194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AE4F97D-3FFE-E286-6657-C25C80C99D58}"/>
              </a:ext>
            </a:extLst>
          </p:cNvPr>
          <p:cNvSpPr txBox="1"/>
          <p:nvPr/>
        </p:nvSpPr>
        <p:spPr>
          <a:xfrm>
            <a:off x="326574" y="2980812"/>
            <a:ext cx="7904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Spectral bias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MLP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가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low-frequency details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만 학습하려는 특성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9622F49-CC15-F66E-2040-AF6AADB6A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188" y="3429000"/>
            <a:ext cx="5816412" cy="321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75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Google Shape;104;p3"/>
          <p:cNvCxnSpPr/>
          <p:nvPr/>
        </p:nvCxnSpPr>
        <p:spPr>
          <a:xfrm>
            <a:off x="152401" y="6554487"/>
            <a:ext cx="11887199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" name="Google Shape;102;p3">
            <a:extLst>
              <a:ext uri="{FF2B5EF4-FFF2-40B4-BE49-F238E27FC236}">
                <a16:creationId xmlns:a16="http://schemas.microsoft.com/office/drawing/2014/main" id="{7DB7B65E-7415-C842-E6B4-6427E5A8375B}"/>
              </a:ext>
            </a:extLst>
          </p:cNvPr>
          <p:cNvCxnSpPr/>
          <p:nvPr/>
        </p:nvCxnSpPr>
        <p:spPr>
          <a:xfrm>
            <a:off x="152401" y="618146"/>
            <a:ext cx="11887199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103;p3">
            <a:extLst>
              <a:ext uri="{FF2B5EF4-FFF2-40B4-BE49-F238E27FC236}">
                <a16:creationId xmlns:a16="http://schemas.microsoft.com/office/drawing/2014/main" id="{559F9ACB-1FE2-BA09-3909-C042CA5559B5}"/>
              </a:ext>
            </a:extLst>
          </p:cNvPr>
          <p:cNvSpPr txBox="1"/>
          <p:nvPr/>
        </p:nvSpPr>
        <p:spPr>
          <a:xfrm>
            <a:off x="152400" y="79387"/>
            <a:ext cx="45924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Calibri"/>
              </a:rPr>
              <a:t>Method</a:t>
            </a:r>
            <a:endParaRPr sz="28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1ED05-9736-3203-B58B-21872027741D}"/>
              </a:ext>
            </a:extLst>
          </p:cNvPr>
          <p:cNvSpPr txBox="1"/>
          <p:nvPr/>
        </p:nvSpPr>
        <p:spPr>
          <a:xfrm>
            <a:off x="326574" y="711202"/>
            <a:ext cx="534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Neural Attenuation Fields (NAF)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30AB3B-91F8-2F9D-CE39-66322AF683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461"/>
          <a:stretch/>
        </p:blipFill>
        <p:spPr>
          <a:xfrm>
            <a:off x="1431644" y="1088023"/>
            <a:ext cx="9328712" cy="22671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15DC6FC-FE55-1903-7E44-C8F7E4232403}"/>
                  </a:ext>
                </a:extLst>
              </p:cNvPr>
              <p:cNvSpPr txBox="1"/>
              <p:nvPr/>
            </p:nvSpPr>
            <p:spPr>
              <a:xfrm>
                <a:off x="623183" y="3882463"/>
                <a:ext cx="1150620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altLang="ko-KR" dirty="0"/>
                  <a:t>X-ray</a:t>
                </a:r>
                <a:r>
                  <a:rPr lang="ko-KR" altLang="en-US" dirty="0"/>
                  <a:t>를 지나는 </a:t>
                </a:r>
                <a:r>
                  <a:rPr lang="en-US" altLang="ko-KR" dirty="0"/>
                  <a:t>3D point</a:t>
                </a:r>
                <a:r>
                  <a:rPr lang="ko-KR" altLang="en-US" dirty="0"/>
                  <a:t>들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ko-KR" dirty="0"/>
                  <a:t>)</a:t>
                </a:r>
                <a:r>
                  <a:rPr lang="ko-KR" altLang="en-US" dirty="0"/>
                  <a:t>로 모델 </a:t>
                </a:r>
                <a:r>
                  <a:rPr lang="en-US" altLang="ko-KR" dirty="0"/>
                  <a:t>input</a:t>
                </a:r>
                <a:r>
                  <a:rPr lang="ko-KR" altLang="en-US" dirty="0"/>
                  <a:t>으로 구성</a:t>
                </a:r>
                <a:endParaRPr lang="en-US" altLang="ko-KR" dirty="0"/>
              </a:p>
              <a:p>
                <a:pPr marL="342900" indent="-342900">
                  <a:buAutoNum type="arabicPeriod"/>
                </a:pPr>
                <a:endParaRPr lang="en-US" altLang="ko-KR" dirty="0"/>
              </a:p>
              <a:p>
                <a:pPr marL="342900" indent="-342900">
                  <a:buAutoNum type="arabicPeriod"/>
                </a:pPr>
                <a:r>
                  <a:rPr lang="en-US" altLang="ko-KR" dirty="0"/>
                  <a:t>3D </a:t>
                </a:r>
                <a:r>
                  <a:rPr lang="ko-KR" altLang="en-US" dirty="0"/>
                  <a:t>포인트</a:t>
                </a:r>
                <a:r>
                  <a:rPr lang="en-US" altLang="ko-KR" dirty="0"/>
                  <a:t> 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ko-KR" dirty="0"/>
                  <a:t>)</a:t>
                </a:r>
                <a:r>
                  <a:rPr lang="ko-KR" altLang="en-US" dirty="0"/>
                  <a:t> 집합을 모델의 </a:t>
                </a:r>
                <a:r>
                  <a:rPr lang="en-US" altLang="ko-KR" dirty="0"/>
                  <a:t>input</a:t>
                </a:r>
                <a:r>
                  <a:rPr lang="ko-KR" altLang="en-US" dirty="0"/>
                  <a:t>으로 주어 </a:t>
                </a:r>
                <a:r>
                  <a:rPr lang="en-US" altLang="ko-KR" dirty="0"/>
                  <a:t>attenuation coefficient</a:t>
                </a:r>
                <a:r>
                  <a:rPr lang="ko-KR" altLang="en-US" dirty="0"/>
                  <a:t>를 </a:t>
                </a:r>
                <a:r>
                  <a:rPr lang="en-US" altLang="ko-KR" dirty="0"/>
                  <a:t>output</a:t>
                </a:r>
                <a:r>
                  <a:rPr lang="ko-KR" altLang="en-US" dirty="0"/>
                  <a:t>으로 출력</a:t>
                </a:r>
                <a:endParaRPr lang="en-US" altLang="ko-KR" dirty="0"/>
              </a:p>
              <a:p>
                <a:pPr marL="342900" indent="-342900">
                  <a:buAutoNum type="arabicPeriod"/>
                </a:pPr>
                <a:endParaRPr lang="en-US" altLang="ko-KR" dirty="0"/>
              </a:p>
              <a:p>
                <a:pPr marL="342900" indent="-342900">
                  <a:buAutoNum type="arabicPeriod"/>
                </a:pPr>
                <a:r>
                  <a:rPr lang="en-US" altLang="ko-KR" dirty="0"/>
                  <a:t>Attenuation coefficient</a:t>
                </a:r>
                <a:r>
                  <a:rPr lang="ko-KR" altLang="en-US" dirty="0"/>
                  <a:t>를 </a:t>
                </a:r>
                <a:r>
                  <a:rPr lang="en-US" altLang="ko-KR" dirty="0"/>
                  <a:t>CT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intensity</a:t>
                </a:r>
                <a:r>
                  <a:rPr lang="ko-KR" altLang="en-US" dirty="0"/>
                  <a:t>를 계산하는 함수에 입력으로 넣어 </a:t>
                </a:r>
                <a:r>
                  <a:rPr lang="en-US" altLang="ko-KR" dirty="0"/>
                  <a:t>intensity</a:t>
                </a:r>
                <a:r>
                  <a:rPr lang="ko-KR" altLang="en-US" dirty="0"/>
                  <a:t>를 계산</a:t>
                </a:r>
                <a:endParaRPr lang="en-US" altLang="ko-KR" dirty="0"/>
              </a:p>
              <a:p>
                <a:pPr marL="342900" indent="-342900">
                  <a:buAutoNum type="arabicPeriod"/>
                </a:pPr>
                <a:endParaRPr lang="en-US" altLang="ko-KR" dirty="0"/>
              </a:p>
              <a:p>
                <a:pPr marL="342900" indent="-342900">
                  <a:buAutoNum type="arabicPeriod"/>
                </a:pPr>
                <a:r>
                  <a:rPr lang="ko-KR" altLang="en-US" dirty="0"/>
                  <a:t>계산한 </a:t>
                </a:r>
                <a:r>
                  <a:rPr lang="en-US" altLang="ko-KR" dirty="0"/>
                  <a:t>intensity</a:t>
                </a:r>
                <a:r>
                  <a:rPr lang="ko-KR" altLang="en-US" dirty="0"/>
                  <a:t>와 </a:t>
                </a:r>
                <a:r>
                  <a:rPr lang="en-US" altLang="ko-KR" dirty="0"/>
                  <a:t>GT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pixel</a:t>
                </a:r>
                <a:r>
                  <a:rPr lang="ko-KR" altLang="en-US" dirty="0"/>
                  <a:t>과 </a:t>
                </a:r>
                <a:r>
                  <a:rPr lang="en-US" altLang="ko-KR" dirty="0"/>
                  <a:t>L2 loss</a:t>
                </a:r>
                <a:r>
                  <a:rPr lang="ko-KR" altLang="en-US" dirty="0"/>
                  <a:t> 계산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15DC6FC-FE55-1903-7E44-C8F7E4232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83" y="3882463"/>
                <a:ext cx="11506200" cy="2031325"/>
              </a:xfrm>
              <a:prstGeom prst="rect">
                <a:avLst/>
              </a:prstGeom>
              <a:blipFill>
                <a:blip r:embed="rId4"/>
                <a:stretch>
                  <a:fillRect l="-530" t="-3003" b="-48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3293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Google Shape;104;p3"/>
          <p:cNvCxnSpPr/>
          <p:nvPr/>
        </p:nvCxnSpPr>
        <p:spPr>
          <a:xfrm>
            <a:off x="152401" y="6554487"/>
            <a:ext cx="11887199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" name="Google Shape;102;p3">
            <a:extLst>
              <a:ext uri="{FF2B5EF4-FFF2-40B4-BE49-F238E27FC236}">
                <a16:creationId xmlns:a16="http://schemas.microsoft.com/office/drawing/2014/main" id="{7DB7B65E-7415-C842-E6B4-6427E5A8375B}"/>
              </a:ext>
            </a:extLst>
          </p:cNvPr>
          <p:cNvCxnSpPr/>
          <p:nvPr/>
        </p:nvCxnSpPr>
        <p:spPr>
          <a:xfrm>
            <a:off x="152401" y="618146"/>
            <a:ext cx="11887199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103;p3">
            <a:extLst>
              <a:ext uri="{FF2B5EF4-FFF2-40B4-BE49-F238E27FC236}">
                <a16:creationId xmlns:a16="http://schemas.microsoft.com/office/drawing/2014/main" id="{559F9ACB-1FE2-BA09-3909-C042CA5559B5}"/>
              </a:ext>
            </a:extLst>
          </p:cNvPr>
          <p:cNvSpPr txBox="1"/>
          <p:nvPr/>
        </p:nvSpPr>
        <p:spPr>
          <a:xfrm>
            <a:off x="152400" y="79387"/>
            <a:ext cx="45924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Calibri"/>
              </a:rPr>
              <a:t>Method</a:t>
            </a:r>
            <a:endParaRPr sz="28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1ED05-9736-3203-B58B-21872027741D}"/>
              </a:ext>
            </a:extLst>
          </p:cNvPr>
          <p:cNvSpPr txBox="1"/>
          <p:nvPr/>
        </p:nvSpPr>
        <p:spPr>
          <a:xfrm>
            <a:off x="326574" y="711202"/>
            <a:ext cx="534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Ray sampling &amp; Position encoding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30AB3B-91F8-2F9D-CE39-66322AF683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194" r="48975" b="-474"/>
          <a:stretch/>
        </p:blipFill>
        <p:spPr>
          <a:xfrm>
            <a:off x="152400" y="1349351"/>
            <a:ext cx="6186427" cy="29308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12F486-1D8A-061B-DD67-95DF033138AE}"/>
              </a:ext>
            </a:extLst>
          </p:cNvPr>
          <p:cNvSpPr txBox="1"/>
          <p:nvPr/>
        </p:nvSpPr>
        <p:spPr>
          <a:xfrm>
            <a:off x="77492" y="4448275"/>
            <a:ext cx="65644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Ray sampling</a:t>
            </a:r>
          </a:p>
          <a:p>
            <a:pPr marL="285750" indent="-285750">
              <a:buFontTx/>
              <a:buChar char="-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NeRF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와 동일한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stratified sampling method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사용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은 얻고자 하는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CT size(slice)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보다 크게 설정 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 X-ray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가 통과하는 모든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grid cell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안에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point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가 들어가도록 하기 위함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676D35B-73CB-A4B7-BF70-4E4D6C4B8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335" y="5824327"/>
            <a:ext cx="4315415" cy="64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F28F4E-2FFC-2352-5FC8-D87205B468E0}"/>
              </a:ext>
            </a:extLst>
          </p:cNvPr>
          <p:cNvSpPr txBox="1"/>
          <p:nvPr/>
        </p:nvSpPr>
        <p:spPr>
          <a:xfrm>
            <a:off x="6938050" y="771099"/>
            <a:ext cx="5129939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Position encoding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Frequency encoder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High frequency detail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을 잘 배울 수 있음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altLang="ko-KR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wider &amp; deeper network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가 필요 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   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학습시간이 오래 걸림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    Not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acceptable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fast CT reconstruction</a:t>
            </a:r>
          </a:p>
          <a:p>
            <a:pPr marL="285750" indent="-285750">
              <a:buFontTx/>
              <a:buChar char="-"/>
            </a:pPr>
            <a:endParaRPr lang="en-US" altLang="ko-KR" sz="1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사람의 몸은 근육과 뼈로 이루어져 있음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endParaRPr lang="en-US" altLang="ko-KR" sz="1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동일한 매질끼리 거의 비슷한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attenuation coefficient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를 가짐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 Edge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근처가 아니라면 굳이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high-frequency feature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가 필요 없음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endParaRPr lang="en-US" altLang="ko-KR" sz="1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대부분의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organs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은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simple shapes</a:t>
            </a:r>
          </a:p>
          <a:p>
            <a:pPr marL="285750" indent="-285750">
              <a:buFontTx/>
              <a:buChar char="-"/>
            </a:pPr>
            <a:endParaRPr lang="en-US" altLang="ko-KR" sz="1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Low-frequency feature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로 충분히 쉽게 배움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endParaRPr lang="en-US" altLang="ko-KR" sz="1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NAF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에서는</a:t>
            </a:r>
            <a:r>
              <a:rPr lang="ko-KR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hash-encoding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을 사용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87151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Google Shape;104;p3"/>
          <p:cNvCxnSpPr/>
          <p:nvPr/>
        </p:nvCxnSpPr>
        <p:spPr>
          <a:xfrm>
            <a:off x="245391" y="6564535"/>
            <a:ext cx="11887199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" name="Google Shape;102;p3">
            <a:extLst>
              <a:ext uri="{FF2B5EF4-FFF2-40B4-BE49-F238E27FC236}">
                <a16:creationId xmlns:a16="http://schemas.microsoft.com/office/drawing/2014/main" id="{7DB7B65E-7415-C842-E6B4-6427E5A8375B}"/>
              </a:ext>
            </a:extLst>
          </p:cNvPr>
          <p:cNvCxnSpPr/>
          <p:nvPr/>
        </p:nvCxnSpPr>
        <p:spPr>
          <a:xfrm>
            <a:off x="152401" y="618146"/>
            <a:ext cx="11887199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103;p3">
            <a:extLst>
              <a:ext uri="{FF2B5EF4-FFF2-40B4-BE49-F238E27FC236}">
                <a16:creationId xmlns:a16="http://schemas.microsoft.com/office/drawing/2014/main" id="{559F9ACB-1FE2-BA09-3909-C042CA5559B5}"/>
              </a:ext>
            </a:extLst>
          </p:cNvPr>
          <p:cNvSpPr txBox="1"/>
          <p:nvPr/>
        </p:nvSpPr>
        <p:spPr>
          <a:xfrm>
            <a:off x="152400" y="79387"/>
            <a:ext cx="45924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Calibri"/>
              </a:rPr>
              <a:t>Method</a:t>
            </a:r>
            <a:endParaRPr sz="28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1ED05-9736-3203-B58B-21872027741D}"/>
              </a:ext>
            </a:extLst>
          </p:cNvPr>
          <p:cNvSpPr txBox="1"/>
          <p:nvPr/>
        </p:nvSpPr>
        <p:spPr>
          <a:xfrm>
            <a:off x="326574" y="711202"/>
            <a:ext cx="534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Hash encoding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90BB2FB-EE8D-84B2-F6A0-F24205CC9D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37" t="52194" r="48975" b="-474"/>
          <a:stretch/>
        </p:blipFill>
        <p:spPr>
          <a:xfrm>
            <a:off x="152400" y="1452867"/>
            <a:ext cx="3696366" cy="29308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4CC918-0589-72EF-B086-AEBB740E2681}"/>
              </a:ext>
            </a:extLst>
          </p:cNvPr>
          <p:cNvSpPr txBox="1"/>
          <p:nvPr/>
        </p:nvSpPr>
        <p:spPr>
          <a:xfrm>
            <a:off x="2871323" y="4383670"/>
            <a:ext cx="93206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0" i="1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Müller, T., Evans, A., </a:t>
            </a:r>
            <a:r>
              <a:rPr lang="en-US" altLang="ko-KR" sz="1000" b="0" i="1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Schied</a:t>
            </a:r>
            <a:r>
              <a:rPr lang="en-US" altLang="ko-KR" sz="1000" b="0" i="1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C., &amp; Keller, A. (2022). Instant neural graphics primitives with a multiresolution hash encoding. ACM Transactions on Graphics (</a:t>
            </a:r>
            <a:r>
              <a:rPr lang="en-US" altLang="ko-KR" sz="1000" b="0" i="1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ToG</a:t>
            </a:r>
            <a:r>
              <a:rPr lang="en-US" altLang="ko-KR" sz="1000" b="0" i="1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)</a:t>
            </a:r>
            <a:endParaRPr lang="ko-KR" altLang="en-US" sz="10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A8FF16-8C99-CF58-9808-0E4F0D57BBBB}"/>
              </a:ext>
            </a:extLst>
          </p:cNvPr>
          <p:cNvSpPr txBox="1"/>
          <p:nvPr/>
        </p:nvSpPr>
        <p:spPr>
          <a:xfrm>
            <a:off x="495946" y="4805638"/>
            <a:ext cx="114403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Instant-NGP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Frequency-encoding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방법은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input dimension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이 많이 커지기 때문에 계산 속도가 느림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각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(INR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을 활용하는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 tasks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마다 좋은 결과를 얻기 위해서는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encoding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방식이 달라야 함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Trainable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한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hash-table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을 이용한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encoding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방식으로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task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agnostic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한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encoding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방식과 학습 속도 개선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F47B31-AF60-7414-FF45-6E0780FA0AC7}"/>
              </a:ext>
            </a:extLst>
          </p:cNvPr>
          <p:cNvSpPr txBox="1"/>
          <p:nvPr/>
        </p:nvSpPr>
        <p:spPr>
          <a:xfrm>
            <a:off x="888485" y="6146751"/>
            <a:ext cx="11244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hash-table : key, value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데이터를 저장하는 자료구조 중 하나로 빠르게 데이터를 검색할 수 있는 자료구조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FA3AE48-3500-B6BF-CB8E-B8278135FB30}"/>
              </a:ext>
            </a:extLst>
          </p:cNvPr>
          <p:cNvGrpSpPr/>
          <p:nvPr/>
        </p:nvGrpSpPr>
        <p:grpSpPr>
          <a:xfrm>
            <a:off x="3965659" y="1452867"/>
            <a:ext cx="8166931" cy="2905503"/>
            <a:chOff x="3965659" y="1452867"/>
            <a:chExt cx="8166931" cy="290550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30231B2-998A-573D-70C7-9B76EF5EF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65659" y="1452867"/>
              <a:ext cx="8166931" cy="2905503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F6995F4-3FC2-F066-0270-B0D9075DB687}"/>
                </a:ext>
              </a:extLst>
            </p:cNvPr>
            <p:cNvSpPr/>
            <p:nvPr/>
          </p:nvSpPr>
          <p:spPr>
            <a:xfrm>
              <a:off x="9255707" y="3470618"/>
              <a:ext cx="493776" cy="4506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8325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" name="Google Shape;102;p3"/>
          <p:cNvCxnSpPr/>
          <p:nvPr/>
        </p:nvCxnSpPr>
        <p:spPr>
          <a:xfrm>
            <a:off x="152401" y="618146"/>
            <a:ext cx="11887199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3" name="Google Shape;103;p3"/>
          <p:cNvSpPr txBox="1"/>
          <p:nvPr/>
        </p:nvSpPr>
        <p:spPr>
          <a:xfrm>
            <a:off x="152400" y="132175"/>
            <a:ext cx="45924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Calibri"/>
              </a:rPr>
              <a:t>Contents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104" name="Google Shape;104;p3"/>
          <p:cNvCxnSpPr/>
          <p:nvPr/>
        </p:nvCxnSpPr>
        <p:spPr>
          <a:xfrm>
            <a:off x="152401" y="6554487"/>
            <a:ext cx="11887199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A4CA51A-DF7E-6F27-B42C-CDAE7DF81226}"/>
              </a:ext>
            </a:extLst>
          </p:cNvPr>
          <p:cNvSpPr txBox="1"/>
          <p:nvPr/>
        </p:nvSpPr>
        <p:spPr>
          <a:xfrm>
            <a:off x="1226456" y="1814286"/>
            <a:ext cx="84255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5004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Google Shape;104;p3"/>
          <p:cNvCxnSpPr/>
          <p:nvPr/>
        </p:nvCxnSpPr>
        <p:spPr>
          <a:xfrm>
            <a:off x="152401" y="6554487"/>
            <a:ext cx="11887199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" name="Google Shape;102;p3">
            <a:extLst>
              <a:ext uri="{FF2B5EF4-FFF2-40B4-BE49-F238E27FC236}">
                <a16:creationId xmlns:a16="http://schemas.microsoft.com/office/drawing/2014/main" id="{7DB7B65E-7415-C842-E6B4-6427E5A8375B}"/>
              </a:ext>
            </a:extLst>
          </p:cNvPr>
          <p:cNvCxnSpPr/>
          <p:nvPr/>
        </p:nvCxnSpPr>
        <p:spPr>
          <a:xfrm>
            <a:off x="152401" y="618146"/>
            <a:ext cx="11887199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103;p3">
            <a:extLst>
              <a:ext uri="{FF2B5EF4-FFF2-40B4-BE49-F238E27FC236}">
                <a16:creationId xmlns:a16="http://schemas.microsoft.com/office/drawing/2014/main" id="{559F9ACB-1FE2-BA09-3909-C042CA5559B5}"/>
              </a:ext>
            </a:extLst>
          </p:cNvPr>
          <p:cNvSpPr txBox="1"/>
          <p:nvPr/>
        </p:nvSpPr>
        <p:spPr>
          <a:xfrm>
            <a:off x="152400" y="79387"/>
            <a:ext cx="45924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Calibri"/>
              </a:rPr>
              <a:t>Method</a:t>
            </a:r>
            <a:endParaRPr sz="28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1ED05-9736-3203-B58B-21872027741D}"/>
              </a:ext>
            </a:extLst>
          </p:cNvPr>
          <p:cNvSpPr txBox="1"/>
          <p:nvPr/>
        </p:nvSpPr>
        <p:spPr>
          <a:xfrm>
            <a:off x="326574" y="711202"/>
            <a:ext cx="534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Hash encoding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90BB2FB-EE8D-84B2-F6A0-F24205CC9D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37" t="52194" r="48975" b="-474"/>
          <a:stretch/>
        </p:blipFill>
        <p:spPr>
          <a:xfrm>
            <a:off x="152400" y="1452867"/>
            <a:ext cx="3696366" cy="29308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4CC918-0589-72EF-B086-AEBB740E2681}"/>
              </a:ext>
            </a:extLst>
          </p:cNvPr>
          <p:cNvSpPr txBox="1"/>
          <p:nvPr/>
        </p:nvSpPr>
        <p:spPr>
          <a:xfrm>
            <a:off x="2871323" y="4383670"/>
            <a:ext cx="92612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0" i="1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Müller, T., Evans, A., </a:t>
            </a:r>
            <a:r>
              <a:rPr lang="en-US" altLang="ko-KR" sz="1000" b="0" i="1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Schied</a:t>
            </a:r>
            <a:r>
              <a:rPr lang="en-US" altLang="ko-KR" sz="1000" b="0" i="1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C., &amp; Keller, A. (2022). Instant neural graphics primitives with a multiresolution hash encoding. ACM Transactions on Graphics (</a:t>
            </a:r>
            <a:r>
              <a:rPr lang="en-US" altLang="ko-KR" sz="1000" b="0" i="1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ToG</a:t>
            </a:r>
            <a:r>
              <a:rPr lang="en-US" altLang="ko-KR" sz="1000" b="0" i="1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)</a:t>
            </a:r>
            <a:endParaRPr lang="ko-KR" altLang="en-US" sz="10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A8FF16-8C99-CF58-9808-0E4F0D57BBBB}"/>
              </a:ext>
            </a:extLst>
          </p:cNvPr>
          <p:cNvSpPr txBox="1"/>
          <p:nvPr/>
        </p:nvSpPr>
        <p:spPr>
          <a:xfrm>
            <a:off x="375834" y="4705114"/>
            <a:ext cx="114403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Multiresolution :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전체 이미지에서 다양한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ko-KR" baseline="-25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사이즈로 여러 크기의 사각형으로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만듬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(encoding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세팅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AutoNum type="arabicPeriod"/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사각형의 꼭지점 위치를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index(key)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로 꼭지점에 위치한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를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hash-table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에 저장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(encoding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세팅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AutoNum type="arabicPeriod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Input(point)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가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들어왔을 때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을 포함하는 여러 사이즈의 사각형들을 검색하여 사각형들의 꼭지점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들로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linear interpolation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하여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의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를 계산함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각 사각형에서 구한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들을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concat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하여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에 전달함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학습을 진행하면서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hash-table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이 계속 업데이트 됨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7AD5CD2-641E-7999-5827-3486AAB2E32E}"/>
              </a:ext>
            </a:extLst>
          </p:cNvPr>
          <p:cNvGrpSpPr/>
          <p:nvPr/>
        </p:nvGrpSpPr>
        <p:grpSpPr>
          <a:xfrm>
            <a:off x="3965659" y="1452867"/>
            <a:ext cx="8166931" cy="2905503"/>
            <a:chOff x="3965659" y="1452867"/>
            <a:chExt cx="8166931" cy="290550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30231B2-998A-573D-70C7-9B76EF5EF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65659" y="1452867"/>
              <a:ext cx="8166931" cy="2905503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9377326-7059-7907-DE9F-DFC7E4068BDE}"/>
                </a:ext>
              </a:extLst>
            </p:cNvPr>
            <p:cNvSpPr/>
            <p:nvPr/>
          </p:nvSpPr>
          <p:spPr>
            <a:xfrm>
              <a:off x="9255707" y="3470618"/>
              <a:ext cx="493776" cy="4506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0933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Google Shape;104;p3"/>
          <p:cNvCxnSpPr/>
          <p:nvPr/>
        </p:nvCxnSpPr>
        <p:spPr>
          <a:xfrm>
            <a:off x="152401" y="6554487"/>
            <a:ext cx="11887199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" name="Google Shape;102;p3">
            <a:extLst>
              <a:ext uri="{FF2B5EF4-FFF2-40B4-BE49-F238E27FC236}">
                <a16:creationId xmlns:a16="http://schemas.microsoft.com/office/drawing/2014/main" id="{7DB7B65E-7415-C842-E6B4-6427E5A8375B}"/>
              </a:ext>
            </a:extLst>
          </p:cNvPr>
          <p:cNvCxnSpPr/>
          <p:nvPr/>
        </p:nvCxnSpPr>
        <p:spPr>
          <a:xfrm>
            <a:off x="152401" y="618146"/>
            <a:ext cx="11887199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103;p3">
            <a:extLst>
              <a:ext uri="{FF2B5EF4-FFF2-40B4-BE49-F238E27FC236}">
                <a16:creationId xmlns:a16="http://schemas.microsoft.com/office/drawing/2014/main" id="{559F9ACB-1FE2-BA09-3909-C042CA5559B5}"/>
              </a:ext>
            </a:extLst>
          </p:cNvPr>
          <p:cNvSpPr txBox="1"/>
          <p:nvPr/>
        </p:nvSpPr>
        <p:spPr>
          <a:xfrm>
            <a:off x="152400" y="79387"/>
            <a:ext cx="45924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Calibri"/>
              </a:rPr>
              <a:t>Method</a:t>
            </a:r>
            <a:endParaRPr sz="28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1ED05-9736-3203-B58B-21872027741D}"/>
              </a:ext>
            </a:extLst>
          </p:cNvPr>
          <p:cNvSpPr txBox="1"/>
          <p:nvPr/>
        </p:nvSpPr>
        <p:spPr>
          <a:xfrm>
            <a:off x="326574" y="711202"/>
            <a:ext cx="534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Hash encoding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90BB2FB-EE8D-84B2-F6A0-F24205CC9D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37" t="52194" r="48975" b="-474"/>
          <a:stretch/>
        </p:blipFill>
        <p:spPr>
          <a:xfrm>
            <a:off x="152400" y="1452867"/>
            <a:ext cx="3696366" cy="29308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4CC918-0589-72EF-B086-AEBB740E2681}"/>
              </a:ext>
            </a:extLst>
          </p:cNvPr>
          <p:cNvSpPr txBox="1"/>
          <p:nvPr/>
        </p:nvSpPr>
        <p:spPr>
          <a:xfrm>
            <a:off x="2871323" y="4383670"/>
            <a:ext cx="93206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0" i="1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Müller, T., Evans, A., </a:t>
            </a:r>
            <a:r>
              <a:rPr lang="en-US" altLang="ko-KR" sz="1000" b="0" i="1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Schied</a:t>
            </a:r>
            <a:r>
              <a:rPr lang="en-US" altLang="ko-KR" sz="1000" b="0" i="1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C., &amp; Keller, A. (2022). Instant neural graphics primitives with a multiresolution hash encoding. ACM Transactions on Graphics (</a:t>
            </a:r>
            <a:r>
              <a:rPr lang="en-US" altLang="ko-KR" sz="1000" b="0" i="1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ToG</a:t>
            </a:r>
            <a:r>
              <a:rPr lang="en-US" altLang="ko-KR" sz="1000" b="0" i="1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)</a:t>
            </a:r>
            <a:endParaRPr lang="ko-KR" altLang="en-US" sz="10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A8FF16-8C99-CF58-9808-0E4F0D57BBBB}"/>
              </a:ext>
            </a:extLst>
          </p:cNvPr>
          <p:cNvSpPr txBox="1"/>
          <p:nvPr/>
        </p:nvSpPr>
        <p:spPr>
          <a:xfrm>
            <a:off x="375833" y="4941327"/>
            <a:ext cx="116637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인코딩 된 정보에 </a:t>
            </a:r>
            <a:r>
              <a:rPr lang="en-US" altLang="ko-KR" dirty="0"/>
              <a:t>multiresolution</a:t>
            </a:r>
            <a:r>
              <a:rPr lang="ko-KR" altLang="en-US" dirty="0"/>
              <a:t> 정보가 포함되어 있으면서도 </a:t>
            </a:r>
            <a:r>
              <a:rPr lang="en-US" altLang="ko-KR" dirty="0"/>
              <a:t>frequency encoding </a:t>
            </a:r>
            <a:r>
              <a:rPr lang="ko-KR" altLang="en-US" dirty="0"/>
              <a:t>보다 </a:t>
            </a:r>
            <a:r>
              <a:rPr lang="en-US" altLang="ko-KR" dirty="0"/>
              <a:t>dimension</a:t>
            </a:r>
            <a:r>
              <a:rPr lang="ko-KR" altLang="en-US" dirty="0"/>
              <a:t>이 작음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 </a:t>
            </a:r>
            <a:r>
              <a:rPr lang="en-US" altLang="ko-KR" dirty="0"/>
              <a:t>trainable(hash-table) encoder</a:t>
            </a:r>
            <a:r>
              <a:rPr lang="ko-KR" altLang="en-US" dirty="0"/>
              <a:t>라 학습하면서 결과에 도움이 되는 정보에 집중할 수 있음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>
                <a:sym typeface="Wingdings" panose="05000000000000000000" pitchFamily="2" charset="2"/>
              </a:rPr>
              <a:t> network</a:t>
            </a:r>
            <a:r>
              <a:rPr lang="ko-KR" altLang="en-US" dirty="0">
                <a:sym typeface="Wingdings" panose="05000000000000000000" pitchFamily="2" charset="2"/>
              </a:rPr>
              <a:t>를 작게 만들 수 있음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학습 속도가 빠름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CB4C32E-9EEF-DEF0-3884-2BB68C6E920F}"/>
              </a:ext>
            </a:extLst>
          </p:cNvPr>
          <p:cNvGrpSpPr/>
          <p:nvPr/>
        </p:nvGrpSpPr>
        <p:grpSpPr>
          <a:xfrm>
            <a:off x="3965659" y="1452867"/>
            <a:ext cx="8166931" cy="2905503"/>
            <a:chOff x="3965659" y="1452867"/>
            <a:chExt cx="8166931" cy="290550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30231B2-998A-573D-70C7-9B76EF5EF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65659" y="1452867"/>
              <a:ext cx="8166931" cy="2905503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E358C88-F806-2398-5D14-27C7D8876326}"/>
                </a:ext>
              </a:extLst>
            </p:cNvPr>
            <p:cNvSpPr/>
            <p:nvPr/>
          </p:nvSpPr>
          <p:spPr>
            <a:xfrm>
              <a:off x="9255707" y="3470618"/>
              <a:ext cx="493776" cy="4506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2984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Google Shape;104;p3"/>
          <p:cNvCxnSpPr/>
          <p:nvPr/>
        </p:nvCxnSpPr>
        <p:spPr>
          <a:xfrm>
            <a:off x="152401" y="6554487"/>
            <a:ext cx="11887199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" name="Google Shape;102;p3">
            <a:extLst>
              <a:ext uri="{FF2B5EF4-FFF2-40B4-BE49-F238E27FC236}">
                <a16:creationId xmlns:a16="http://schemas.microsoft.com/office/drawing/2014/main" id="{7DB7B65E-7415-C842-E6B4-6427E5A8375B}"/>
              </a:ext>
            </a:extLst>
          </p:cNvPr>
          <p:cNvCxnSpPr/>
          <p:nvPr/>
        </p:nvCxnSpPr>
        <p:spPr>
          <a:xfrm>
            <a:off x="152401" y="618146"/>
            <a:ext cx="11887199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103;p3">
            <a:extLst>
              <a:ext uri="{FF2B5EF4-FFF2-40B4-BE49-F238E27FC236}">
                <a16:creationId xmlns:a16="http://schemas.microsoft.com/office/drawing/2014/main" id="{559F9ACB-1FE2-BA09-3909-C042CA5559B5}"/>
              </a:ext>
            </a:extLst>
          </p:cNvPr>
          <p:cNvSpPr txBox="1"/>
          <p:nvPr/>
        </p:nvSpPr>
        <p:spPr>
          <a:xfrm>
            <a:off x="152400" y="79387"/>
            <a:ext cx="45924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Calibri"/>
              </a:rPr>
              <a:t>Method</a:t>
            </a:r>
            <a:endParaRPr sz="28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1ED05-9736-3203-B58B-21872027741D}"/>
              </a:ext>
            </a:extLst>
          </p:cNvPr>
          <p:cNvSpPr txBox="1"/>
          <p:nvPr/>
        </p:nvSpPr>
        <p:spPr>
          <a:xfrm>
            <a:off x="326574" y="711202"/>
            <a:ext cx="534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30AB3B-91F8-2F9D-CE39-66322AF683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407" t="52194" r="1488" b="-474"/>
          <a:stretch/>
        </p:blipFill>
        <p:spPr>
          <a:xfrm>
            <a:off x="384875" y="1264111"/>
            <a:ext cx="5711125" cy="29308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B6F24D-EDB6-FB78-83BA-7ED145A571EC}"/>
                  </a:ext>
                </a:extLst>
              </p:cNvPr>
              <p:cNvSpPr txBox="1"/>
              <p:nvPr/>
            </p:nvSpPr>
            <p:spPr>
              <a:xfrm>
                <a:off x="152400" y="4496895"/>
                <a:ext cx="746243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Model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4 fully-connected layers 32-channel wide, </a:t>
                </a:r>
                <a:r>
                  <a:rPr lang="en-US" altLang="ko-KR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ReLU</a:t>
                </a: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 activation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10x smaller </a:t>
                </a:r>
                <a:r>
                  <a:rPr lang="en-US" altLang="ko-KR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altLang="ko-KR" sz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IntraTomo</a:t>
                </a:r>
                <a:r>
                  <a:rPr lang="en-US" altLang="ko-KR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: Self-supervised Learning-based Tomography via Sinogram Synthesis and Prediction)</a:t>
                </a:r>
                <a:endParaRPr lang="ko-KR" alt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Output : attenuation coefficients (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B6F24D-EDB6-FB78-83BA-7ED145A57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496895"/>
                <a:ext cx="7462435" cy="1200329"/>
              </a:xfrm>
              <a:prstGeom prst="rect">
                <a:avLst/>
              </a:prstGeom>
              <a:blipFill>
                <a:blip r:embed="rId4"/>
                <a:stretch>
                  <a:fillRect l="-654" t="-3046" b="-71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5EC2622D-CFC5-4DCC-A325-8988D3087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471" y="1836721"/>
            <a:ext cx="4024393" cy="12382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1603E93-FD10-D891-81C1-487FA2D492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7939" y="3552233"/>
            <a:ext cx="4502381" cy="997001"/>
          </a:xfrm>
          <a:prstGeom prst="rect">
            <a:avLst/>
          </a:prstGeom>
        </p:spPr>
      </p:pic>
      <p:sp>
        <p:nvSpPr>
          <p:cNvPr id="15" name="화살표: 위쪽 14">
            <a:extLst>
              <a:ext uri="{FF2B5EF4-FFF2-40B4-BE49-F238E27FC236}">
                <a16:creationId xmlns:a16="http://schemas.microsoft.com/office/drawing/2014/main" id="{B4443028-4296-0099-A002-0366142E1B93}"/>
              </a:ext>
            </a:extLst>
          </p:cNvPr>
          <p:cNvSpPr/>
          <p:nvPr/>
        </p:nvSpPr>
        <p:spPr>
          <a:xfrm>
            <a:off x="7754318" y="4092101"/>
            <a:ext cx="216978" cy="35977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2B8050-F846-B27C-537B-B1F9BCD1FB4D}"/>
              </a:ext>
            </a:extLst>
          </p:cNvPr>
          <p:cNvSpPr txBox="1"/>
          <p:nvPr/>
        </p:nvSpPr>
        <p:spPr>
          <a:xfrm>
            <a:off x="7276453" y="4549234"/>
            <a:ext cx="1185621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hash-encoder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CF7E0E63-9623-93FC-20A7-36CB0C9C9BEB}"/>
              </a:ext>
            </a:extLst>
          </p:cNvPr>
          <p:cNvSpPr/>
          <p:nvPr/>
        </p:nvSpPr>
        <p:spPr>
          <a:xfrm>
            <a:off x="9918915" y="2007115"/>
            <a:ext cx="209227" cy="3407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4A26B5-CCD8-AEFF-562F-41C78066D094}"/>
              </a:ext>
            </a:extLst>
          </p:cNvPr>
          <p:cNvSpPr txBox="1"/>
          <p:nvPr/>
        </p:nvSpPr>
        <p:spPr>
          <a:xfrm>
            <a:off x="9207282" y="1726930"/>
            <a:ext cx="1841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Attenuation coefficients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14ECF2-B4C0-2D06-4FD7-B70CBCA756E6}"/>
              </a:ext>
            </a:extLst>
          </p:cNvPr>
          <p:cNvSpPr txBox="1"/>
          <p:nvPr/>
        </p:nvSpPr>
        <p:spPr>
          <a:xfrm>
            <a:off x="7207939" y="1139125"/>
            <a:ext cx="2982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Model optimization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2C898ED5-A12D-EA5A-35BB-F3D7BD6CAE6C}"/>
              </a:ext>
            </a:extLst>
          </p:cNvPr>
          <p:cNvSpPr/>
          <p:nvPr/>
        </p:nvSpPr>
        <p:spPr>
          <a:xfrm>
            <a:off x="8190854" y="3390427"/>
            <a:ext cx="209227" cy="3407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A2B1E0-6170-87DC-C3DF-6E76AE121B70}"/>
              </a:ext>
            </a:extLst>
          </p:cNvPr>
          <p:cNvSpPr txBox="1"/>
          <p:nvPr/>
        </p:nvSpPr>
        <p:spPr>
          <a:xfrm>
            <a:off x="7400437" y="3089330"/>
            <a:ext cx="1841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275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Google Shape;104;p3"/>
          <p:cNvCxnSpPr/>
          <p:nvPr/>
        </p:nvCxnSpPr>
        <p:spPr>
          <a:xfrm>
            <a:off x="152401" y="6554487"/>
            <a:ext cx="11887199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" name="Google Shape;102;p3">
            <a:extLst>
              <a:ext uri="{FF2B5EF4-FFF2-40B4-BE49-F238E27FC236}">
                <a16:creationId xmlns:a16="http://schemas.microsoft.com/office/drawing/2014/main" id="{7DB7B65E-7415-C842-E6B4-6427E5A8375B}"/>
              </a:ext>
            </a:extLst>
          </p:cNvPr>
          <p:cNvCxnSpPr/>
          <p:nvPr/>
        </p:nvCxnSpPr>
        <p:spPr>
          <a:xfrm>
            <a:off x="152401" y="618146"/>
            <a:ext cx="11887199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103;p3">
            <a:extLst>
              <a:ext uri="{FF2B5EF4-FFF2-40B4-BE49-F238E27FC236}">
                <a16:creationId xmlns:a16="http://schemas.microsoft.com/office/drawing/2014/main" id="{559F9ACB-1FE2-BA09-3909-C042CA5559B5}"/>
              </a:ext>
            </a:extLst>
          </p:cNvPr>
          <p:cNvSpPr txBox="1"/>
          <p:nvPr/>
        </p:nvSpPr>
        <p:spPr>
          <a:xfrm>
            <a:off x="152400" y="79387"/>
            <a:ext cx="45924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Calibri"/>
              </a:rPr>
              <a:t>Experiment</a:t>
            </a:r>
            <a:endParaRPr sz="28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1ED05-9736-3203-B58B-21872027741D}"/>
              </a:ext>
            </a:extLst>
          </p:cNvPr>
          <p:cNvSpPr txBox="1"/>
          <p:nvPr/>
        </p:nvSpPr>
        <p:spPr>
          <a:xfrm>
            <a:off x="326574" y="711202"/>
            <a:ext cx="534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Experimental settings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8346DC2-6F57-89C4-EA04-64DE2FA68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519" y="3632069"/>
            <a:ext cx="9950961" cy="25147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364055-7847-A647-6764-5E4382C9E9F0}"/>
              </a:ext>
            </a:extLst>
          </p:cNvPr>
          <p:cNvSpPr txBox="1"/>
          <p:nvPr/>
        </p:nvSpPr>
        <p:spPr>
          <a:xfrm>
            <a:off x="152400" y="1501824"/>
            <a:ext cx="127163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Human organ : Chest, Jaw, Foot, Abdomen (Human organ CTs, LIDC-IDRI)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3D volume data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만 제공하기 때문에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TIGRE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라는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toolbox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를 사용하여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180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도 범위에서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2D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이미지로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50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장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projection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시킴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Phantom : Aorta (silicon aortic phantom with GE C-arm)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-103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도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~93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도 범위에서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2D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이미지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582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장을 촬영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내장 알고리즘으로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GT (512x512x510 3D volume)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생성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212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Google Shape;104;p3"/>
          <p:cNvCxnSpPr/>
          <p:nvPr/>
        </p:nvCxnSpPr>
        <p:spPr>
          <a:xfrm>
            <a:off x="152401" y="6554487"/>
            <a:ext cx="11887199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" name="Google Shape;102;p3">
            <a:extLst>
              <a:ext uri="{FF2B5EF4-FFF2-40B4-BE49-F238E27FC236}">
                <a16:creationId xmlns:a16="http://schemas.microsoft.com/office/drawing/2014/main" id="{7DB7B65E-7415-C842-E6B4-6427E5A8375B}"/>
              </a:ext>
            </a:extLst>
          </p:cNvPr>
          <p:cNvCxnSpPr/>
          <p:nvPr/>
        </p:nvCxnSpPr>
        <p:spPr>
          <a:xfrm>
            <a:off x="152401" y="618146"/>
            <a:ext cx="11887199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103;p3">
            <a:extLst>
              <a:ext uri="{FF2B5EF4-FFF2-40B4-BE49-F238E27FC236}">
                <a16:creationId xmlns:a16="http://schemas.microsoft.com/office/drawing/2014/main" id="{559F9ACB-1FE2-BA09-3909-C042CA5559B5}"/>
              </a:ext>
            </a:extLst>
          </p:cNvPr>
          <p:cNvSpPr txBox="1"/>
          <p:nvPr/>
        </p:nvSpPr>
        <p:spPr>
          <a:xfrm>
            <a:off x="152400" y="79387"/>
            <a:ext cx="45924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Calibri"/>
              </a:rPr>
              <a:t>Experiment</a:t>
            </a:r>
            <a:endParaRPr sz="28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1ED05-9736-3203-B58B-21872027741D}"/>
              </a:ext>
            </a:extLst>
          </p:cNvPr>
          <p:cNvSpPr txBox="1"/>
          <p:nvPr/>
        </p:nvSpPr>
        <p:spPr>
          <a:xfrm>
            <a:off x="326574" y="711202"/>
            <a:ext cx="534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FF5A591-CE5F-3090-B061-98CAD1CA9F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790"/>
          <a:stretch/>
        </p:blipFill>
        <p:spPr>
          <a:xfrm>
            <a:off x="5313123" y="2451350"/>
            <a:ext cx="6878877" cy="18075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9D1CC4-E731-3B46-63D5-3AEFC8657E17}"/>
              </a:ext>
            </a:extLst>
          </p:cNvPr>
          <p:cNvSpPr txBox="1"/>
          <p:nvPr/>
        </p:nvSpPr>
        <p:spPr>
          <a:xfrm>
            <a:off x="371024" y="1480929"/>
            <a:ext cx="10305866" cy="4878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Baseline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Analytical method (FDK)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Iterative reconstruction method (SART)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Robust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한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method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라고 함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Iterative reconstruction method (ASD-POCS)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  Total-variation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regularizer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사용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en-US" altLang="ko-KR" sz="9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      (</a:t>
            </a:r>
            <a:r>
              <a:rPr lang="ko-KR" altLang="en-US" sz="900" b="0" i="0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고주파 성분</a:t>
            </a:r>
            <a:r>
              <a:rPr lang="en-US" altLang="ko-KR" sz="900" b="0" i="0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900" b="0" i="0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예를 들면 잡음</a:t>
            </a:r>
            <a:r>
              <a:rPr lang="en-US" altLang="ko-KR" sz="900" b="0" i="0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900" b="0" i="0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을 제거하고 부드러운 결과물을 만들어내는 기법</a:t>
            </a:r>
            <a:r>
              <a:rPr lang="en-US" altLang="ko-KR" sz="9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Deep learning method (IntraTomo3D)</a:t>
            </a: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Frequency encoding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사용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Evaluation Metrics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PSNR : 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일반적으로 영상을 압축했을 때 화질이 얼마나 손실되었는지 평가하는 목적으로 사용 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높을 수록 좋음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SSIM : 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영상의 구조 정보를 고려하여 얼마나 구조 정보를 변화시키지 않았는지를 계산 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높을 수록 좋음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081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Google Shape;104;p3"/>
          <p:cNvCxnSpPr/>
          <p:nvPr/>
        </p:nvCxnSpPr>
        <p:spPr>
          <a:xfrm>
            <a:off x="152401" y="6554487"/>
            <a:ext cx="11887199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" name="Google Shape;102;p3">
            <a:extLst>
              <a:ext uri="{FF2B5EF4-FFF2-40B4-BE49-F238E27FC236}">
                <a16:creationId xmlns:a16="http://schemas.microsoft.com/office/drawing/2014/main" id="{7DB7B65E-7415-C842-E6B4-6427E5A8375B}"/>
              </a:ext>
            </a:extLst>
          </p:cNvPr>
          <p:cNvCxnSpPr/>
          <p:nvPr/>
        </p:nvCxnSpPr>
        <p:spPr>
          <a:xfrm>
            <a:off x="152401" y="618146"/>
            <a:ext cx="11887199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103;p3">
            <a:extLst>
              <a:ext uri="{FF2B5EF4-FFF2-40B4-BE49-F238E27FC236}">
                <a16:creationId xmlns:a16="http://schemas.microsoft.com/office/drawing/2014/main" id="{559F9ACB-1FE2-BA09-3909-C042CA5559B5}"/>
              </a:ext>
            </a:extLst>
          </p:cNvPr>
          <p:cNvSpPr txBox="1"/>
          <p:nvPr/>
        </p:nvSpPr>
        <p:spPr>
          <a:xfrm>
            <a:off x="152400" y="79387"/>
            <a:ext cx="45924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Calibri"/>
              </a:rPr>
              <a:t>Experiment</a:t>
            </a:r>
            <a:endParaRPr sz="28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1ED05-9736-3203-B58B-21872027741D}"/>
              </a:ext>
            </a:extLst>
          </p:cNvPr>
          <p:cNvSpPr txBox="1"/>
          <p:nvPr/>
        </p:nvSpPr>
        <p:spPr>
          <a:xfrm>
            <a:off x="326574" y="711202"/>
            <a:ext cx="534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9B75A33-1DC7-1ABD-FDC2-F02AF3504E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083"/>
          <a:stretch/>
        </p:blipFill>
        <p:spPr>
          <a:xfrm>
            <a:off x="0" y="1247221"/>
            <a:ext cx="7325086" cy="51345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96A0AC-DB68-ACFB-84FD-8DEE987DC99D}"/>
              </a:ext>
            </a:extLst>
          </p:cNvPr>
          <p:cNvSpPr txBox="1"/>
          <p:nvPr/>
        </p:nvSpPr>
        <p:spPr>
          <a:xfrm>
            <a:off x="7162800" y="2062753"/>
            <a:ext cx="4876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FDK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: artifact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가 심함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SART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noise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가 줄지만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detail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을 잃음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ASD-POCS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total-variation regularization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영향으로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high-frequency detail(edge)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이 사라짐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IntraTomo3D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: frequency encoder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가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edge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부분을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집중적으로 배우도록 할 수 없어서 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매질사이의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edge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부분이 약간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blur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NAF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: hash-encoding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덕에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edge detail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도 잘 배우고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artifact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도 적다고 함</a:t>
            </a:r>
          </a:p>
        </p:txBody>
      </p:sp>
    </p:spTree>
    <p:extLst>
      <p:ext uri="{BB962C8B-B14F-4D97-AF65-F5344CB8AC3E}">
        <p14:creationId xmlns:p14="http://schemas.microsoft.com/office/powerpoint/2010/main" val="2472825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Google Shape;104;p3"/>
          <p:cNvCxnSpPr/>
          <p:nvPr/>
        </p:nvCxnSpPr>
        <p:spPr>
          <a:xfrm>
            <a:off x="152401" y="6554487"/>
            <a:ext cx="11887199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" name="Google Shape;102;p3">
            <a:extLst>
              <a:ext uri="{FF2B5EF4-FFF2-40B4-BE49-F238E27FC236}">
                <a16:creationId xmlns:a16="http://schemas.microsoft.com/office/drawing/2014/main" id="{7DB7B65E-7415-C842-E6B4-6427E5A8375B}"/>
              </a:ext>
            </a:extLst>
          </p:cNvPr>
          <p:cNvCxnSpPr/>
          <p:nvPr/>
        </p:nvCxnSpPr>
        <p:spPr>
          <a:xfrm>
            <a:off x="152401" y="618146"/>
            <a:ext cx="11887199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103;p3">
            <a:extLst>
              <a:ext uri="{FF2B5EF4-FFF2-40B4-BE49-F238E27FC236}">
                <a16:creationId xmlns:a16="http://schemas.microsoft.com/office/drawing/2014/main" id="{559F9ACB-1FE2-BA09-3909-C042CA5559B5}"/>
              </a:ext>
            </a:extLst>
          </p:cNvPr>
          <p:cNvSpPr txBox="1"/>
          <p:nvPr/>
        </p:nvSpPr>
        <p:spPr>
          <a:xfrm>
            <a:off x="152400" y="79387"/>
            <a:ext cx="45924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Calibri"/>
              </a:rPr>
              <a:t>Experiment</a:t>
            </a:r>
            <a:endParaRPr sz="28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1ED05-9736-3203-B58B-21872027741D}"/>
              </a:ext>
            </a:extLst>
          </p:cNvPr>
          <p:cNvSpPr txBox="1"/>
          <p:nvPr/>
        </p:nvSpPr>
        <p:spPr>
          <a:xfrm>
            <a:off x="326574" y="711202"/>
            <a:ext cx="534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453454-4B2E-2254-E7B1-5FA23BC34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257" y="1511172"/>
            <a:ext cx="9743884" cy="368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02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Google Shape;104;p3"/>
          <p:cNvCxnSpPr/>
          <p:nvPr/>
        </p:nvCxnSpPr>
        <p:spPr>
          <a:xfrm>
            <a:off x="152401" y="6554487"/>
            <a:ext cx="11887199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" name="Google Shape;102;p3">
            <a:extLst>
              <a:ext uri="{FF2B5EF4-FFF2-40B4-BE49-F238E27FC236}">
                <a16:creationId xmlns:a16="http://schemas.microsoft.com/office/drawing/2014/main" id="{7DB7B65E-7415-C842-E6B4-6427E5A8375B}"/>
              </a:ext>
            </a:extLst>
          </p:cNvPr>
          <p:cNvCxnSpPr/>
          <p:nvPr/>
        </p:nvCxnSpPr>
        <p:spPr>
          <a:xfrm>
            <a:off x="152401" y="618146"/>
            <a:ext cx="11887199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103;p3">
            <a:extLst>
              <a:ext uri="{FF2B5EF4-FFF2-40B4-BE49-F238E27FC236}">
                <a16:creationId xmlns:a16="http://schemas.microsoft.com/office/drawing/2014/main" id="{559F9ACB-1FE2-BA09-3909-C042CA5559B5}"/>
              </a:ext>
            </a:extLst>
          </p:cNvPr>
          <p:cNvSpPr txBox="1"/>
          <p:nvPr/>
        </p:nvSpPr>
        <p:spPr>
          <a:xfrm>
            <a:off x="152400" y="79387"/>
            <a:ext cx="45924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Calibri"/>
              </a:rPr>
              <a:t>Experiment</a:t>
            </a:r>
            <a:endParaRPr sz="28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1ED05-9736-3203-B58B-21872027741D}"/>
              </a:ext>
            </a:extLst>
          </p:cNvPr>
          <p:cNvSpPr txBox="1"/>
          <p:nvPr/>
        </p:nvSpPr>
        <p:spPr>
          <a:xfrm>
            <a:off x="326574" y="711202"/>
            <a:ext cx="534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8A5BF7-73E6-068D-0C2A-462D02FC7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57" y="1129837"/>
            <a:ext cx="10698685" cy="441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4465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Google Shape;104;p3"/>
          <p:cNvCxnSpPr/>
          <p:nvPr/>
        </p:nvCxnSpPr>
        <p:spPr>
          <a:xfrm>
            <a:off x="152401" y="6554487"/>
            <a:ext cx="11887199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" name="Google Shape;102;p3">
            <a:extLst>
              <a:ext uri="{FF2B5EF4-FFF2-40B4-BE49-F238E27FC236}">
                <a16:creationId xmlns:a16="http://schemas.microsoft.com/office/drawing/2014/main" id="{7DB7B65E-7415-C842-E6B4-6427E5A8375B}"/>
              </a:ext>
            </a:extLst>
          </p:cNvPr>
          <p:cNvCxnSpPr/>
          <p:nvPr/>
        </p:nvCxnSpPr>
        <p:spPr>
          <a:xfrm>
            <a:off x="152401" y="618146"/>
            <a:ext cx="11887199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103;p3">
            <a:extLst>
              <a:ext uri="{FF2B5EF4-FFF2-40B4-BE49-F238E27FC236}">
                <a16:creationId xmlns:a16="http://schemas.microsoft.com/office/drawing/2014/main" id="{559F9ACB-1FE2-BA09-3909-C042CA5559B5}"/>
              </a:ext>
            </a:extLst>
          </p:cNvPr>
          <p:cNvSpPr txBox="1"/>
          <p:nvPr/>
        </p:nvSpPr>
        <p:spPr>
          <a:xfrm>
            <a:off x="152400" y="79387"/>
            <a:ext cx="45924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Calibri"/>
              </a:rPr>
              <a:t>Conclusion</a:t>
            </a:r>
            <a:endParaRPr sz="28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F74596-022F-FCB4-0D95-EAFA0295341E}"/>
              </a:ext>
            </a:extLst>
          </p:cNvPr>
          <p:cNvSpPr txBox="1"/>
          <p:nvPr/>
        </p:nvSpPr>
        <p:spPr>
          <a:xfrm>
            <a:off x="152400" y="1999282"/>
            <a:ext cx="120886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Sparse-view CBCT reconstruction</a:t>
            </a:r>
            <a:r>
              <a:rPr lang="ko-KR" altLang="en-US" sz="2400" dirty="0"/>
              <a:t>을 위한 </a:t>
            </a:r>
            <a:r>
              <a:rPr lang="en-US" altLang="ko-KR" sz="2400" dirty="0"/>
              <a:t>Fast self-supervised learning-based solution </a:t>
            </a:r>
            <a:r>
              <a:rPr lang="ko-KR" altLang="en-US" sz="2400" dirty="0"/>
              <a:t>제안</a:t>
            </a:r>
            <a:endParaRPr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Tomographic reconstruction task</a:t>
            </a:r>
            <a:r>
              <a:rPr lang="ko-KR" altLang="en-US" sz="2400" dirty="0"/>
              <a:t>에서는 </a:t>
            </a:r>
            <a:r>
              <a:rPr lang="en-US" altLang="ko-KR" sz="2400" dirty="0"/>
              <a:t>frequency-encoding</a:t>
            </a:r>
            <a:r>
              <a:rPr lang="ko-KR" altLang="en-US" sz="2400" dirty="0"/>
              <a:t>이 적절하지 않다는 것을 보임</a:t>
            </a:r>
            <a:endParaRPr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Human</a:t>
            </a:r>
            <a:r>
              <a:rPr lang="ko-KR" altLang="en-US" sz="2400" dirty="0"/>
              <a:t> </a:t>
            </a:r>
            <a:r>
              <a:rPr lang="en-US" altLang="ko-KR" sz="2400" dirty="0"/>
              <a:t>organ, phantom dataset </a:t>
            </a:r>
            <a:r>
              <a:rPr lang="ko-KR" altLang="en-US" sz="2400" dirty="0"/>
              <a:t>실험에서 기존 </a:t>
            </a:r>
            <a:r>
              <a:rPr lang="en-US" altLang="ko-KR" sz="2400" dirty="0"/>
              <a:t>reconstruction method </a:t>
            </a:r>
            <a:r>
              <a:rPr lang="ko-KR" altLang="en-US" sz="2400" dirty="0"/>
              <a:t>보다 확실히 좋은 성능을 보였다고 함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721941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Google Shape;104;p3"/>
          <p:cNvCxnSpPr/>
          <p:nvPr/>
        </p:nvCxnSpPr>
        <p:spPr>
          <a:xfrm>
            <a:off x="152401" y="6554487"/>
            <a:ext cx="11887199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26" name="Picture 2" descr="Conebeam CT of the Head and Neck, Part 1: Physical Principles | American  Journal of Neuroradiology">
            <a:extLst>
              <a:ext uri="{FF2B5EF4-FFF2-40B4-BE49-F238E27FC236}">
                <a16:creationId xmlns:a16="http://schemas.microsoft.com/office/drawing/2014/main" id="{37859831-E794-233B-1F8E-9C7B1248B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65" y="2276389"/>
            <a:ext cx="4528821" cy="267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5A2BDC-6F4E-A30A-4B27-872801FEE033}"/>
              </a:ext>
            </a:extLst>
          </p:cNvPr>
          <p:cNvSpPr txBox="1"/>
          <p:nvPr/>
        </p:nvSpPr>
        <p:spPr>
          <a:xfrm>
            <a:off x="4963886" y="1842336"/>
            <a:ext cx="7228114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CBCT: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원뿔형태의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선을 이용해서 촬영하는 의료영상 기술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CBCT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는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FBCT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보다 높은 공간 해상도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빠른 스캔 속도를 가짐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CT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촬영에서 낮은 방사선량으로 촬영하는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low dose CT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에 대한 관심 증가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피폭을 줄이는 방법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- Source intensity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줄이기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- Projection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views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줄이기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(sparse-view)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Sparse-view CBCT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영상으로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3D reconstruction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에 대한 연구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" name="Google Shape;102;p3">
            <a:extLst>
              <a:ext uri="{FF2B5EF4-FFF2-40B4-BE49-F238E27FC236}">
                <a16:creationId xmlns:a16="http://schemas.microsoft.com/office/drawing/2014/main" id="{D1821506-96E5-A59F-FBB2-76BE5FC1BB57}"/>
              </a:ext>
            </a:extLst>
          </p:cNvPr>
          <p:cNvCxnSpPr/>
          <p:nvPr/>
        </p:nvCxnSpPr>
        <p:spPr>
          <a:xfrm>
            <a:off x="152401" y="618146"/>
            <a:ext cx="11887199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03;p3">
            <a:extLst>
              <a:ext uri="{FF2B5EF4-FFF2-40B4-BE49-F238E27FC236}">
                <a16:creationId xmlns:a16="http://schemas.microsoft.com/office/drawing/2014/main" id="{08EAAB28-362D-B663-369D-834E522A9FEF}"/>
              </a:ext>
            </a:extLst>
          </p:cNvPr>
          <p:cNvSpPr txBox="1"/>
          <p:nvPr/>
        </p:nvSpPr>
        <p:spPr>
          <a:xfrm>
            <a:off x="152400" y="79387"/>
            <a:ext cx="45924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Calibri"/>
              </a:rPr>
              <a:t>Introduction</a:t>
            </a:r>
            <a:endParaRPr sz="28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BBDCDF-35BB-DD92-E046-833F6750FCC6}"/>
              </a:ext>
            </a:extLst>
          </p:cNvPr>
          <p:cNvSpPr txBox="1"/>
          <p:nvPr/>
        </p:nvSpPr>
        <p:spPr>
          <a:xfrm>
            <a:off x="326574" y="711202"/>
            <a:ext cx="7965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Sparse-view CBCT for low dose scan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4626B1-37C9-F551-2DA3-024FDBC6B20E}"/>
              </a:ext>
            </a:extLst>
          </p:cNvPr>
          <p:cNvSpPr txBox="1"/>
          <p:nvPr/>
        </p:nvSpPr>
        <p:spPr>
          <a:xfrm>
            <a:off x="1165144" y="1903115"/>
            <a:ext cx="102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CBCT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B7BDB6-05B4-AE7A-EC0B-3EB490CCEF74}"/>
              </a:ext>
            </a:extLst>
          </p:cNvPr>
          <p:cNvSpPr txBox="1"/>
          <p:nvPr/>
        </p:nvSpPr>
        <p:spPr>
          <a:xfrm>
            <a:off x="3471622" y="1897239"/>
            <a:ext cx="102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FBCT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112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5A2BDC-6F4E-A30A-4B27-872801FEE033}"/>
              </a:ext>
            </a:extLst>
          </p:cNvPr>
          <p:cNvSpPr txBox="1"/>
          <p:nvPr/>
        </p:nvSpPr>
        <p:spPr>
          <a:xfrm>
            <a:off x="152400" y="1768807"/>
            <a:ext cx="1229741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Sparse-view CBCT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reconstruction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은 수십개의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projection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으로 부터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volumetric attenuation coefficient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를 구하는 것을 목표로 함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Sparse-view CBCT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로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3D reconstruction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은 어려움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- view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가 충분하지 않아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artifacts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가 심함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(Traditional CBCT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보다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배 정도 적음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-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공간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계산 복잡도가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FBCT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보다 높음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(FBCT :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1D projections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2D slices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staking 2D slices(3D),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                                                              CBCT :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2D projections  3D model)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CBCT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reconstruction approaches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1) Analytical method : Radon transform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을 풀어서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attenuation coefficient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를 구함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ex)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FDK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Sparse views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에서는 성능이 안 좋음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2) Iterative method :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최적화 문제로 공식화 해서 해결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ex) SART, ASD-POCS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Memory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와 시간이 너무 많이 필요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3) Learning-based method : Deep-learning, projection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예측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attenuation coefficient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예측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등등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Data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가 많이 필요함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   Network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가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가 어떻게 생겼는지 기억하기 때문에 다른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에 대해 적용이 어려움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ex) Abdomen  Aorta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" name="Google Shape;102;p3">
            <a:extLst>
              <a:ext uri="{FF2B5EF4-FFF2-40B4-BE49-F238E27FC236}">
                <a16:creationId xmlns:a16="http://schemas.microsoft.com/office/drawing/2014/main" id="{7DB7B65E-7415-C842-E6B4-6427E5A8375B}"/>
              </a:ext>
            </a:extLst>
          </p:cNvPr>
          <p:cNvCxnSpPr/>
          <p:nvPr/>
        </p:nvCxnSpPr>
        <p:spPr>
          <a:xfrm>
            <a:off x="152401" y="618146"/>
            <a:ext cx="11887199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103;p3">
            <a:extLst>
              <a:ext uri="{FF2B5EF4-FFF2-40B4-BE49-F238E27FC236}">
                <a16:creationId xmlns:a16="http://schemas.microsoft.com/office/drawing/2014/main" id="{559F9ACB-1FE2-BA09-3909-C042CA5559B5}"/>
              </a:ext>
            </a:extLst>
          </p:cNvPr>
          <p:cNvSpPr txBox="1"/>
          <p:nvPr/>
        </p:nvSpPr>
        <p:spPr>
          <a:xfrm>
            <a:off x="152400" y="79387"/>
            <a:ext cx="45924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Calibri"/>
              </a:rPr>
              <a:t>Introduction</a:t>
            </a:r>
            <a:endParaRPr sz="28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1ED05-9736-3203-B58B-21872027741D}"/>
              </a:ext>
            </a:extLst>
          </p:cNvPr>
          <p:cNvSpPr txBox="1"/>
          <p:nvPr/>
        </p:nvSpPr>
        <p:spPr>
          <a:xfrm>
            <a:off x="326574" y="711202"/>
            <a:ext cx="534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CBCT reconstruction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52C9F5-50AC-B3DA-DBC7-A43472BEA0CA}"/>
              </a:ext>
            </a:extLst>
          </p:cNvPr>
          <p:cNvSpPr txBox="1"/>
          <p:nvPr/>
        </p:nvSpPr>
        <p:spPr>
          <a:xfrm>
            <a:off x="185979" y="1148836"/>
            <a:ext cx="12006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i="1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“CT(Computed Tomography) </a:t>
            </a:r>
            <a:r>
              <a:rPr lang="ko-KR" altLang="en-US" sz="1600" b="0" i="1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영상의 </a:t>
            </a:r>
            <a:r>
              <a:rPr lang="en-US" altLang="ko-KR" sz="1600" b="0" i="1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intensity</a:t>
            </a:r>
            <a:r>
              <a:rPr lang="ko-KR" altLang="en-US" sz="1600" b="0" i="1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는 해당 위치에서 측정된 </a:t>
            </a:r>
            <a:r>
              <a:rPr lang="en-US" altLang="ko-KR" sz="1600" b="0" i="1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ko-KR" altLang="en-US" sz="1600" b="0" i="1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선의 </a:t>
            </a:r>
            <a:r>
              <a:rPr lang="ko-KR" altLang="en-US" sz="1600" b="0" i="1" dirty="0" err="1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흡수량을</a:t>
            </a:r>
            <a:r>
              <a:rPr lang="ko-KR" altLang="en-US" sz="1600" b="0" i="1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나타냅니다</a:t>
            </a:r>
            <a:r>
              <a:rPr lang="en-US" altLang="ko-KR" sz="1600" b="0" i="1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CT </a:t>
            </a:r>
            <a:r>
              <a:rPr lang="ko-KR" altLang="en-US" sz="1600" b="0" i="1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스캔에서 측정된 </a:t>
            </a:r>
            <a:r>
              <a:rPr lang="en-US" altLang="ko-KR" sz="1600" b="0" i="1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ko-KR" altLang="en-US" sz="1600" b="0" i="1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선의 </a:t>
            </a:r>
            <a:r>
              <a:rPr lang="ko-KR" altLang="en-US" sz="1600" b="0" i="1" dirty="0" err="1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흡수량은</a:t>
            </a:r>
            <a:r>
              <a:rPr lang="ko-KR" altLang="en-US" sz="1600" b="0" i="1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="0" i="1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CT attenuation coefficient(CT </a:t>
            </a:r>
            <a:r>
              <a:rPr lang="ko-KR" altLang="en-US" sz="1600" b="0" i="1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감쇄계수</a:t>
            </a:r>
            <a:r>
              <a:rPr lang="en-US" altLang="ko-KR" sz="1600" b="0" i="1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1600" b="0" i="1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라는 값으로 표현되며</a:t>
            </a:r>
            <a:r>
              <a:rPr lang="en-US" altLang="ko-KR" sz="1600" b="0" i="1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b="0" i="1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이 값을 기반으로 </a:t>
            </a:r>
            <a:r>
              <a:rPr lang="en-US" altLang="ko-KR" sz="1600" b="0" i="1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CT </a:t>
            </a:r>
            <a:r>
              <a:rPr lang="ko-KR" altLang="en-US" sz="1600" b="0" i="1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영상의 </a:t>
            </a:r>
            <a:r>
              <a:rPr lang="en-US" altLang="ko-KR" sz="1600" b="0" i="1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intensity</a:t>
            </a:r>
            <a:r>
              <a:rPr lang="ko-KR" altLang="en-US" sz="1600" b="0" i="1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가 결정됩니다</a:t>
            </a:r>
            <a:r>
              <a:rPr lang="en-US" altLang="ko-KR" sz="1600" b="0" i="1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.”</a:t>
            </a:r>
            <a:endParaRPr lang="ko-KR" alt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Google Shape;104;p3">
            <a:extLst>
              <a:ext uri="{FF2B5EF4-FFF2-40B4-BE49-F238E27FC236}">
                <a16:creationId xmlns:a16="http://schemas.microsoft.com/office/drawing/2014/main" id="{96491ADE-9444-12CF-B702-F721CFB50916}"/>
              </a:ext>
            </a:extLst>
          </p:cNvPr>
          <p:cNvCxnSpPr/>
          <p:nvPr/>
        </p:nvCxnSpPr>
        <p:spPr>
          <a:xfrm>
            <a:off x="152401" y="6554487"/>
            <a:ext cx="11887199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941190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Google Shape;104;p3"/>
          <p:cNvCxnSpPr/>
          <p:nvPr/>
        </p:nvCxnSpPr>
        <p:spPr>
          <a:xfrm>
            <a:off x="152401" y="6554487"/>
            <a:ext cx="11887199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" name="Google Shape;102;p3">
            <a:extLst>
              <a:ext uri="{FF2B5EF4-FFF2-40B4-BE49-F238E27FC236}">
                <a16:creationId xmlns:a16="http://schemas.microsoft.com/office/drawing/2014/main" id="{7DB7B65E-7415-C842-E6B4-6427E5A8375B}"/>
              </a:ext>
            </a:extLst>
          </p:cNvPr>
          <p:cNvCxnSpPr/>
          <p:nvPr/>
        </p:nvCxnSpPr>
        <p:spPr>
          <a:xfrm>
            <a:off x="152401" y="618146"/>
            <a:ext cx="11887199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103;p3">
            <a:extLst>
              <a:ext uri="{FF2B5EF4-FFF2-40B4-BE49-F238E27FC236}">
                <a16:creationId xmlns:a16="http://schemas.microsoft.com/office/drawing/2014/main" id="{559F9ACB-1FE2-BA09-3909-C042CA5559B5}"/>
              </a:ext>
            </a:extLst>
          </p:cNvPr>
          <p:cNvSpPr txBox="1"/>
          <p:nvPr/>
        </p:nvSpPr>
        <p:spPr>
          <a:xfrm>
            <a:off x="152400" y="79387"/>
            <a:ext cx="45924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Calibri"/>
              </a:rPr>
              <a:t>Introduction</a:t>
            </a:r>
            <a:endParaRPr sz="28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1ED05-9736-3203-B58B-21872027741D}"/>
              </a:ext>
            </a:extLst>
          </p:cNvPr>
          <p:cNvSpPr txBox="1"/>
          <p:nvPr/>
        </p:nvSpPr>
        <p:spPr>
          <a:xfrm>
            <a:off x="326574" y="711202"/>
            <a:ext cx="534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Neural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Attenuation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Fields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(NAF)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논문리뷰] PointNet : 네이버 블로그">
            <a:extLst>
              <a:ext uri="{FF2B5EF4-FFF2-40B4-BE49-F238E27FC236}">
                <a16:creationId xmlns:a16="http://schemas.microsoft.com/office/drawing/2014/main" id="{3FC3A6D5-7F6C-9DBB-0A71-AFE0F4D54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74" y="1432958"/>
            <a:ext cx="3247235" cy="176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NeRF: Neural Radiance Fields">
            <a:extLst>
              <a:ext uri="{FF2B5EF4-FFF2-40B4-BE49-F238E27FC236}">
                <a16:creationId xmlns:a16="http://schemas.microsoft.com/office/drawing/2014/main" id="{749FB687-2C21-5A60-AFDA-DB29F73B9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443535"/>
            <a:ext cx="3774299" cy="198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B298D8-A6E6-9849-AB78-84D24ECA8F84}"/>
              </a:ext>
            </a:extLst>
          </p:cNvPr>
          <p:cNvSpPr txBox="1"/>
          <p:nvPr/>
        </p:nvSpPr>
        <p:spPr>
          <a:xfrm>
            <a:off x="3714920" y="1435010"/>
            <a:ext cx="847708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RGB image 3D reconstruction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1) Point clouds, meshes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를 이용해서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reconstruction</a:t>
            </a:r>
          </a:p>
          <a:p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2) </a:t>
            </a:r>
            <a:r>
              <a:rPr lang="en-US" altLang="ko-KR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Implicit Neural Representation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(INR)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을 이용해서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reconstruction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하는 연구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ex) </a:t>
            </a:r>
            <a:r>
              <a:rPr lang="en-US" altLang="ko-KR" sz="1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NeRF</a:t>
            </a:r>
            <a:endParaRPr lang="en-US" altLang="ko-KR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    -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공간좌표를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color &amp; density(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이미지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intensity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를 구하는데 필요한 변수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로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mapping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	   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하는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neural network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를 이용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(2D  3D)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83C3DD-87F1-4C58-5BFD-94B8EEF2120B}"/>
              </a:ext>
            </a:extLst>
          </p:cNvPr>
          <p:cNvSpPr txBox="1"/>
          <p:nvPr/>
        </p:nvSpPr>
        <p:spPr>
          <a:xfrm>
            <a:off x="3714920" y="3695834"/>
            <a:ext cx="84770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Attenuation</a:t>
            </a: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Fields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-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공간좌표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(x, y, z)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를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attenuation coefficient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로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mapping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하는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neural network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를 구성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Fast self-supervised solution for sparse-view CBCT reconstruction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- No external CT scans</a:t>
            </a: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- Hash encoding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방법을 사용해서 빠르게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reconstruction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을 할 수 있음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59605-18C3-22B6-4AC0-514D09F337B3}"/>
              </a:ext>
            </a:extLst>
          </p:cNvPr>
          <p:cNvSpPr txBox="1"/>
          <p:nvPr/>
        </p:nvSpPr>
        <p:spPr>
          <a:xfrm>
            <a:off x="326574" y="5999527"/>
            <a:ext cx="11241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Implicit Neural Representation(INR), Neural Fields, </a:t>
            </a:r>
            <a:r>
              <a:rPr lang="en-US" altLang="ko-KR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NeRF</a:t>
            </a:r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??? </a:t>
            </a:r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Background</a:t>
            </a:r>
            <a:endParaRPr lang="ko-KR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72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Google Shape;104;p3"/>
          <p:cNvCxnSpPr/>
          <p:nvPr/>
        </p:nvCxnSpPr>
        <p:spPr>
          <a:xfrm>
            <a:off x="152401" y="6554487"/>
            <a:ext cx="11887199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" name="Google Shape;102;p3">
            <a:extLst>
              <a:ext uri="{FF2B5EF4-FFF2-40B4-BE49-F238E27FC236}">
                <a16:creationId xmlns:a16="http://schemas.microsoft.com/office/drawing/2014/main" id="{7DB7B65E-7415-C842-E6B4-6427E5A8375B}"/>
              </a:ext>
            </a:extLst>
          </p:cNvPr>
          <p:cNvCxnSpPr/>
          <p:nvPr/>
        </p:nvCxnSpPr>
        <p:spPr>
          <a:xfrm>
            <a:off x="152401" y="618146"/>
            <a:ext cx="11887199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103;p3">
            <a:extLst>
              <a:ext uri="{FF2B5EF4-FFF2-40B4-BE49-F238E27FC236}">
                <a16:creationId xmlns:a16="http://schemas.microsoft.com/office/drawing/2014/main" id="{559F9ACB-1FE2-BA09-3909-C042CA5559B5}"/>
              </a:ext>
            </a:extLst>
          </p:cNvPr>
          <p:cNvSpPr txBox="1"/>
          <p:nvPr/>
        </p:nvSpPr>
        <p:spPr>
          <a:xfrm>
            <a:off x="152400" y="79387"/>
            <a:ext cx="45924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Calibri"/>
              </a:rPr>
              <a:t>Background</a:t>
            </a:r>
            <a:endParaRPr sz="28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1ED05-9736-3203-B58B-21872027741D}"/>
              </a:ext>
            </a:extLst>
          </p:cNvPr>
          <p:cNvSpPr txBox="1"/>
          <p:nvPr/>
        </p:nvSpPr>
        <p:spPr>
          <a:xfrm>
            <a:off x="326574" y="711202"/>
            <a:ext cx="534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Implicit Neural Representation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FC39CC-C29D-EE30-51CD-52E44E9FA830}"/>
              </a:ext>
            </a:extLst>
          </p:cNvPr>
          <p:cNvSpPr txBox="1"/>
          <p:nvPr/>
        </p:nvSpPr>
        <p:spPr>
          <a:xfrm>
            <a:off x="795578" y="1281894"/>
            <a:ext cx="1133184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"Implicitly defined, continuous, differentiable signal representations parameterized by neural networks" - </a:t>
            </a:r>
            <a:r>
              <a:rPr lang="en-US" altLang="ko-KR" sz="13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Sitzmann</a:t>
            </a:r>
            <a:r>
              <a:rPr lang="en-US" altLang="ko-KR" sz="130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Vincent, et al. "Implicit neural representations with periodic activation functions." </a:t>
            </a:r>
            <a:r>
              <a:rPr lang="en-US" altLang="ko-KR" sz="1300" b="0" i="1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endParaRPr lang="ko-KR" altLang="en-US" sz="13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63EFE4E-D4B0-C42C-6402-7C2F3B09F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86" y="2288397"/>
            <a:ext cx="4884427" cy="31518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840E03-CF3A-FB74-DD58-C72BC09E1B0D}"/>
              </a:ext>
            </a:extLst>
          </p:cNvPr>
          <p:cNvSpPr txBox="1"/>
          <p:nvPr/>
        </p:nvSpPr>
        <p:spPr>
          <a:xfrm>
            <a:off x="6259397" y="2663349"/>
            <a:ext cx="56372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이미지의 각 픽셀은 특정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RGB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값을 가지고 있고 이 픽셀들이 모여서 이미지를 생성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이미지를 함수로 표현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좌표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(x, y)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를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입력으로 그 위치의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RGB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를 출력하는 함수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함수 자체가 사실상 이미지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 network parameter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들이 이미지와 동일한 정보를 담고 있음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702DDD-83C6-E1BB-654D-25AFBF12ABC0}"/>
              </a:ext>
            </a:extLst>
          </p:cNvPr>
          <p:cNvSpPr txBox="1"/>
          <p:nvPr/>
        </p:nvSpPr>
        <p:spPr>
          <a:xfrm>
            <a:off x="1216058" y="5919499"/>
            <a:ext cx="10162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“Implicit Neural Representation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은 어떤 정보를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Neural Network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로 나타내거나 혹은 저장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964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Google Shape;104;p3"/>
          <p:cNvCxnSpPr/>
          <p:nvPr/>
        </p:nvCxnSpPr>
        <p:spPr>
          <a:xfrm>
            <a:off x="152401" y="6554487"/>
            <a:ext cx="11887199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" name="Google Shape;102;p3">
            <a:extLst>
              <a:ext uri="{FF2B5EF4-FFF2-40B4-BE49-F238E27FC236}">
                <a16:creationId xmlns:a16="http://schemas.microsoft.com/office/drawing/2014/main" id="{7DB7B65E-7415-C842-E6B4-6427E5A8375B}"/>
              </a:ext>
            </a:extLst>
          </p:cNvPr>
          <p:cNvCxnSpPr/>
          <p:nvPr/>
        </p:nvCxnSpPr>
        <p:spPr>
          <a:xfrm>
            <a:off x="152401" y="618146"/>
            <a:ext cx="11887199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103;p3">
            <a:extLst>
              <a:ext uri="{FF2B5EF4-FFF2-40B4-BE49-F238E27FC236}">
                <a16:creationId xmlns:a16="http://schemas.microsoft.com/office/drawing/2014/main" id="{559F9ACB-1FE2-BA09-3909-C042CA5559B5}"/>
              </a:ext>
            </a:extLst>
          </p:cNvPr>
          <p:cNvSpPr txBox="1"/>
          <p:nvPr/>
        </p:nvSpPr>
        <p:spPr>
          <a:xfrm>
            <a:off x="152400" y="79387"/>
            <a:ext cx="45924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Calibri"/>
              </a:rPr>
              <a:t>Background</a:t>
            </a:r>
            <a:endParaRPr sz="28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1ED05-9736-3203-B58B-21872027741D}"/>
              </a:ext>
            </a:extLst>
          </p:cNvPr>
          <p:cNvSpPr txBox="1"/>
          <p:nvPr/>
        </p:nvSpPr>
        <p:spPr>
          <a:xfrm>
            <a:off x="326574" y="711202"/>
            <a:ext cx="534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Neural Fields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830E8A8-BF0C-BCCF-1ABA-0F2E1E488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164" y="1076843"/>
            <a:ext cx="9833122" cy="22395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7A39F58-D81C-EAE7-B547-D07CAFF60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604" y="3626412"/>
            <a:ext cx="5753396" cy="7874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472116F-9C84-7F62-ACF8-77FB2CB5E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357" y="3607361"/>
            <a:ext cx="5696243" cy="8064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8FC9929-4492-15E6-8E2D-069E67A64FA0}"/>
              </a:ext>
            </a:extLst>
          </p:cNvPr>
          <p:cNvSpPr txBox="1"/>
          <p:nvPr/>
        </p:nvSpPr>
        <p:spPr>
          <a:xfrm>
            <a:off x="410705" y="3355123"/>
            <a:ext cx="153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Field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6096AA-0650-5187-B2E9-741BAA462E06}"/>
              </a:ext>
            </a:extLst>
          </p:cNvPr>
          <p:cNvSpPr txBox="1"/>
          <p:nvPr/>
        </p:nvSpPr>
        <p:spPr>
          <a:xfrm>
            <a:off x="6382102" y="3355123"/>
            <a:ext cx="153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Neural Field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C78FE6-44CD-BEA6-B6F5-136622604AFA}"/>
              </a:ext>
            </a:extLst>
          </p:cNvPr>
          <p:cNvSpPr txBox="1"/>
          <p:nvPr/>
        </p:nvSpPr>
        <p:spPr>
          <a:xfrm>
            <a:off x="78601" y="4425440"/>
            <a:ext cx="6641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“</a:t>
            </a:r>
            <a:r>
              <a:rPr lang="en-US" altLang="ko-KR" sz="1400" i="1" dirty="0">
                <a:latin typeface="Arial" panose="020B0604020202020204" pitchFamily="34" charset="0"/>
                <a:cs typeface="Arial" panose="020B0604020202020204" pitchFamily="34" charset="0"/>
              </a:rPr>
              <a:t>We can represent a field as a function mapping a coordinate x to a quantity, which is typically a scalar or vector.”</a:t>
            </a:r>
            <a:endParaRPr lang="ko-KR" alt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D4CA59-6BBF-40FC-039E-10AA99DFC3D6}"/>
              </a:ext>
            </a:extLst>
          </p:cNvPr>
          <p:cNvSpPr txBox="1"/>
          <p:nvPr/>
        </p:nvSpPr>
        <p:spPr>
          <a:xfrm>
            <a:off x="643589" y="5674629"/>
            <a:ext cx="1083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NAF (Neural Attenuation Fields) : Coordinate(input)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를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Attenuation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으로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mapping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하는 함수</a:t>
            </a:r>
          </a:p>
        </p:txBody>
      </p:sp>
    </p:spTree>
    <p:extLst>
      <p:ext uri="{BB962C8B-B14F-4D97-AF65-F5344CB8AC3E}">
        <p14:creationId xmlns:p14="http://schemas.microsoft.com/office/powerpoint/2010/main" val="477868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Google Shape;104;p3"/>
          <p:cNvCxnSpPr/>
          <p:nvPr/>
        </p:nvCxnSpPr>
        <p:spPr>
          <a:xfrm>
            <a:off x="152401" y="6554487"/>
            <a:ext cx="11887199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" name="Google Shape;102;p3">
            <a:extLst>
              <a:ext uri="{FF2B5EF4-FFF2-40B4-BE49-F238E27FC236}">
                <a16:creationId xmlns:a16="http://schemas.microsoft.com/office/drawing/2014/main" id="{7DB7B65E-7415-C842-E6B4-6427E5A8375B}"/>
              </a:ext>
            </a:extLst>
          </p:cNvPr>
          <p:cNvCxnSpPr/>
          <p:nvPr/>
        </p:nvCxnSpPr>
        <p:spPr>
          <a:xfrm>
            <a:off x="152401" y="618146"/>
            <a:ext cx="11887199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103;p3">
            <a:extLst>
              <a:ext uri="{FF2B5EF4-FFF2-40B4-BE49-F238E27FC236}">
                <a16:creationId xmlns:a16="http://schemas.microsoft.com/office/drawing/2014/main" id="{559F9ACB-1FE2-BA09-3909-C042CA5559B5}"/>
              </a:ext>
            </a:extLst>
          </p:cNvPr>
          <p:cNvSpPr txBox="1"/>
          <p:nvPr/>
        </p:nvSpPr>
        <p:spPr>
          <a:xfrm>
            <a:off x="152400" y="79387"/>
            <a:ext cx="45924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Calibri"/>
              </a:rPr>
              <a:t>Background</a:t>
            </a:r>
            <a:endParaRPr sz="28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1ED05-9736-3203-B58B-21872027741D}"/>
              </a:ext>
            </a:extLst>
          </p:cNvPr>
          <p:cNvSpPr txBox="1"/>
          <p:nvPr/>
        </p:nvSpPr>
        <p:spPr>
          <a:xfrm>
            <a:off x="326574" y="711202"/>
            <a:ext cx="534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Novel view synthesis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88C2F93-25E5-0BE0-0B73-668C2E7ED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60775"/>
            <a:ext cx="12192000" cy="315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9F5817-927A-3B29-AC14-E74EFF0C4BE8}"/>
              </a:ext>
            </a:extLst>
          </p:cNvPr>
          <p:cNvSpPr txBox="1"/>
          <p:nvPr/>
        </p:nvSpPr>
        <p:spPr>
          <a:xfrm>
            <a:off x="1551008" y="5378636"/>
            <a:ext cx="9572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“</a:t>
            </a:r>
            <a:r>
              <a:rPr lang="ko-KR" altLang="en-US" sz="1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서로 다른 시점에서 찍은 여러 장의 이미지를 이용해서 새로운 시점의 이미지를 생성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9681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Google Shape;104;p3"/>
          <p:cNvCxnSpPr/>
          <p:nvPr/>
        </p:nvCxnSpPr>
        <p:spPr>
          <a:xfrm>
            <a:off x="152401" y="6554487"/>
            <a:ext cx="11887199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" name="Google Shape;102;p3">
            <a:extLst>
              <a:ext uri="{FF2B5EF4-FFF2-40B4-BE49-F238E27FC236}">
                <a16:creationId xmlns:a16="http://schemas.microsoft.com/office/drawing/2014/main" id="{7DB7B65E-7415-C842-E6B4-6427E5A8375B}"/>
              </a:ext>
            </a:extLst>
          </p:cNvPr>
          <p:cNvCxnSpPr/>
          <p:nvPr/>
        </p:nvCxnSpPr>
        <p:spPr>
          <a:xfrm>
            <a:off x="152401" y="618146"/>
            <a:ext cx="11887199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103;p3">
            <a:extLst>
              <a:ext uri="{FF2B5EF4-FFF2-40B4-BE49-F238E27FC236}">
                <a16:creationId xmlns:a16="http://schemas.microsoft.com/office/drawing/2014/main" id="{559F9ACB-1FE2-BA09-3909-C042CA5559B5}"/>
              </a:ext>
            </a:extLst>
          </p:cNvPr>
          <p:cNvSpPr txBox="1"/>
          <p:nvPr/>
        </p:nvSpPr>
        <p:spPr>
          <a:xfrm>
            <a:off x="152400" y="79387"/>
            <a:ext cx="45924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Calibri"/>
              </a:rPr>
              <a:t>Background</a:t>
            </a:r>
            <a:endParaRPr sz="28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1ED05-9736-3203-B58B-21872027741D}"/>
              </a:ext>
            </a:extLst>
          </p:cNvPr>
          <p:cNvSpPr txBox="1"/>
          <p:nvPr/>
        </p:nvSpPr>
        <p:spPr>
          <a:xfrm>
            <a:off x="326574" y="711202"/>
            <a:ext cx="534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Volume ray casting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8F601E-F5B8-1523-C168-99281FCEF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0436"/>
            <a:ext cx="3564919" cy="16931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BCF54C-239D-9822-24FD-A30A5838ABD3}"/>
              </a:ext>
            </a:extLst>
          </p:cNvPr>
          <p:cNvSpPr txBox="1"/>
          <p:nvPr/>
        </p:nvSpPr>
        <p:spPr>
          <a:xfrm>
            <a:off x="152400" y="1501541"/>
            <a:ext cx="11597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volume ray casting : </a:t>
            </a:r>
            <a:r>
              <a:rPr lang="ko-KR" altLang="en-US" dirty="0"/>
              <a:t>이미지 기반의 </a:t>
            </a:r>
            <a:r>
              <a:rPr lang="en-US" altLang="ko-KR" dirty="0"/>
              <a:t>volume rendering(3D data</a:t>
            </a:r>
            <a:r>
              <a:rPr lang="ko-KR" altLang="en-US" dirty="0"/>
              <a:t>를 </a:t>
            </a:r>
            <a:r>
              <a:rPr lang="en-US" altLang="ko-KR" dirty="0"/>
              <a:t>2D projection</a:t>
            </a:r>
            <a:r>
              <a:rPr lang="ko-KR" altLang="en-US" dirty="0"/>
              <a:t>으로 보여주는 것</a:t>
            </a:r>
            <a:r>
              <a:rPr lang="en-US" altLang="ko-KR" dirty="0"/>
              <a:t>) </a:t>
            </a:r>
            <a:r>
              <a:rPr lang="ko-KR" altLang="en-US" dirty="0"/>
              <a:t>기술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98C2FD-C730-AC31-093C-702FD8D7EF61}"/>
              </a:ext>
            </a:extLst>
          </p:cNvPr>
          <p:cNvSpPr txBox="1"/>
          <p:nvPr/>
        </p:nvSpPr>
        <p:spPr>
          <a:xfrm>
            <a:off x="94306" y="4566811"/>
            <a:ext cx="120976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Eye(</a:t>
            </a:r>
            <a:r>
              <a:rPr lang="ko-KR" altLang="en-US" dirty="0"/>
              <a:t>카메라</a:t>
            </a:r>
            <a:r>
              <a:rPr lang="en-US" altLang="ko-KR" dirty="0"/>
              <a:t>) : </a:t>
            </a:r>
            <a:r>
              <a:rPr lang="ko-KR" altLang="en-US" dirty="0"/>
              <a:t>카메라로부터 현재 </a:t>
            </a:r>
            <a:r>
              <a:rPr lang="en-US" altLang="ko-KR" dirty="0"/>
              <a:t>volume</a:t>
            </a:r>
            <a:r>
              <a:rPr lang="ko-KR" altLang="en-US" dirty="0"/>
              <a:t>을 바라보는 위치와 카메라 렌즈에서 물체로 향하는 </a:t>
            </a:r>
            <a:r>
              <a:rPr lang="en-US" altLang="ko-KR" dirty="0"/>
              <a:t>ray</a:t>
            </a:r>
            <a:r>
              <a:rPr lang="ko-KR" altLang="en-US" dirty="0"/>
              <a:t>의 방향이 </a:t>
            </a:r>
            <a:r>
              <a:rPr lang="ko-KR" altLang="en-US" dirty="0" err="1"/>
              <a:t>정해짐</a:t>
            </a:r>
            <a:endParaRPr lang="en-US" altLang="ko-KR" dirty="0"/>
          </a:p>
          <a:p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plane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3D volume </a:t>
            </a:r>
            <a:r>
              <a:rPr lang="ko-KR" altLang="en-US" dirty="0"/>
              <a:t>데이터가 </a:t>
            </a:r>
            <a:r>
              <a:rPr lang="en-US" altLang="ko-KR" dirty="0"/>
              <a:t>2D</a:t>
            </a:r>
            <a:r>
              <a:rPr lang="ko-KR" altLang="en-US" dirty="0"/>
              <a:t>로 </a:t>
            </a:r>
            <a:r>
              <a:rPr lang="en-US" altLang="ko-KR" dirty="0"/>
              <a:t>projection</a:t>
            </a:r>
            <a:r>
              <a:rPr lang="ko-KR" altLang="en-US" dirty="0"/>
              <a:t> 되는 </a:t>
            </a:r>
            <a:r>
              <a:rPr lang="en-US" altLang="ko-KR" dirty="0"/>
              <a:t>plane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Image plane</a:t>
            </a:r>
            <a:r>
              <a:rPr lang="ko-KR" altLang="en-US" dirty="0"/>
              <a:t>의 각 픽셀에서 카메라로 부터 각각 하나의 </a:t>
            </a:r>
            <a:r>
              <a:rPr lang="en-US" altLang="ko-KR" dirty="0"/>
              <a:t>ray</a:t>
            </a:r>
            <a:r>
              <a:rPr lang="ko-KR" altLang="en-US" dirty="0"/>
              <a:t>가 </a:t>
            </a:r>
            <a:r>
              <a:rPr lang="en-US" altLang="ko-KR" dirty="0"/>
              <a:t>volume</a:t>
            </a:r>
            <a:r>
              <a:rPr lang="ko-KR" altLang="en-US" dirty="0"/>
              <a:t>으로 투사됨</a:t>
            </a: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en-US" altLang="ko-KR" dirty="0"/>
              <a:t>Ray</a:t>
            </a:r>
            <a:r>
              <a:rPr lang="ko-KR" altLang="en-US" dirty="0"/>
              <a:t>가 물체의 표면에 닿았을 때 정지시키지 않고 계속 뚫고 나아가도록 함</a:t>
            </a: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ko-KR" altLang="en-US" dirty="0"/>
              <a:t>물체를 뚫고 나간 </a:t>
            </a:r>
            <a:r>
              <a:rPr lang="en-US" altLang="ko-KR" dirty="0"/>
              <a:t>ray</a:t>
            </a:r>
            <a:r>
              <a:rPr lang="ko-KR" altLang="en-US" dirty="0"/>
              <a:t>를 통해 물체</a:t>
            </a:r>
            <a:r>
              <a:rPr lang="en-US" altLang="ko-KR" dirty="0"/>
              <a:t>(point)</a:t>
            </a:r>
            <a:r>
              <a:rPr lang="ko-KR" altLang="en-US" dirty="0"/>
              <a:t>를 샘플링 함</a:t>
            </a:r>
            <a:endParaRPr lang="en-US" altLang="ko-KR" dirty="0"/>
          </a:p>
          <a:p>
            <a:pPr marL="342900" indent="-342900">
              <a:buFontTx/>
              <a:buAutoNum type="arabicPeriod"/>
            </a:pPr>
            <a:r>
              <a:rPr lang="ko-KR" altLang="en-US" dirty="0"/>
              <a:t>샘플링한 </a:t>
            </a:r>
            <a:r>
              <a:rPr lang="en-US" altLang="ko-KR" dirty="0"/>
              <a:t>point</a:t>
            </a:r>
            <a:r>
              <a:rPr lang="ko-KR" altLang="en-US" dirty="0"/>
              <a:t>의 </a:t>
            </a:r>
            <a:r>
              <a:rPr lang="en-US" altLang="ko-KR" dirty="0"/>
              <a:t>RGB</a:t>
            </a:r>
            <a:r>
              <a:rPr lang="ko-KR" altLang="en-US" dirty="0"/>
              <a:t>와 </a:t>
            </a:r>
            <a:r>
              <a:rPr lang="en-US" altLang="ko-KR" dirty="0"/>
              <a:t>density</a:t>
            </a:r>
            <a:r>
              <a:rPr lang="ko-KR" altLang="en-US" dirty="0"/>
              <a:t>를 이용해서 </a:t>
            </a:r>
            <a:r>
              <a:rPr lang="en-US" altLang="ko-KR" dirty="0"/>
              <a:t>rendering</a:t>
            </a:r>
            <a:r>
              <a:rPr lang="ko-KR" altLang="en-US" dirty="0"/>
              <a:t> 식을 통해 </a:t>
            </a:r>
            <a:r>
              <a:rPr lang="en-US" altLang="ko-KR" dirty="0"/>
              <a:t>Image plane</a:t>
            </a:r>
            <a:r>
              <a:rPr lang="ko-KR" altLang="en-US" dirty="0"/>
              <a:t>의 </a:t>
            </a:r>
            <a:r>
              <a:rPr lang="en-US" altLang="ko-KR" dirty="0"/>
              <a:t>pixel intensity</a:t>
            </a:r>
            <a:r>
              <a:rPr lang="ko-KR" altLang="en-US" dirty="0"/>
              <a:t>를 계산</a:t>
            </a:r>
            <a:r>
              <a:rPr lang="en-US" altLang="ko-KR" dirty="0"/>
              <a:t>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69E3D41-8126-7C09-D72A-F964BCBD1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343" y="2342661"/>
            <a:ext cx="4591551" cy="48033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1800D30-C0AB-512E-2634-DF20777F30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7817" y="3443279"/>
            <a:ext cx="4010672" cy="575115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9FEB5A69-976E-24D4-FA77-B28E063D72A3}"/>
              </a:ext>
            </a:extLst>
          </p:cNvPr>
          <p:cNvSpPr/>
          <p:nvPr/>
        </p:nvSpPr>
        <p:spPr>
          <a:xfrm>
            <a:off x="5841573" y="3050129"/>
            <a:ext cx="511743" cy="404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C9996D-3A41-BAC2-6887-347D97ABF9FE}"/>
              </a:ext>
            </a:extLst>
          </p:cNvPr>
          <p:cNvSpPr txBox="1"/>
          <p:nvPr/>
        </p:nvSpPr>
        <p:spPr>
          <a:xfrm>
            <a:off x="3666804" y="4147244"/>
            <a:ext cx="51224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N.Max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“Optical models for direct volume rendering, “IEEE Trans. Vis. Comp. Graph. 1, 99-108 (1995).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E1080B9-62B0-86F9-1F7B-AB1BC97F17F6}"/>
              </a:ext>
            </a:extLst>
          </p:cNvPr>
          <p:cNvGrpSpPr/>
          <p:nvPr/>
        </p:nvGrpSpPr>
        <p:grpSpPr>
          <a:xfrm>
            <a:off x="8891160" y="2140674"/>
            <a:ext cx="2964918" cy="2114292"/>
            <a:chOff x="3564919" y="2285658"/>
            <a:chExt cx="2964918" cy="2114292"/>
          </a:xfrm>
        </p:grpSpPr>
        <p:pic>
          <p:nvPicPr>
            <p:cNvPr id="3074" name="Picture 2" descr="Volume ray casting - Wikipedia">
              <a:extLst>
                <a:ext uri="{FF2B5EF4-FFF2-40B4-BE49-F238E27FC236}">
                  <a16:creationId xmlns:a16="http://schemas.microsoft.com/office/drawing/2014/main" id="{1C236666-58A5-3A7C-3C9B-78A06647F6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795"/>
            <a:stretch/>
          </p:blipFill>
          <p:spPr bwMode="auto">
            <a:xfrm>
              <a:off x="3564919" y="2347950"/>
              <a:ext cx="1532487" cy="20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Volume ray casting - Wikipedia">
              <a:extLst>
                <a:ext uri="{FF2B5EF4-FFF2-40B4-BE49-F238E27FC236}">
                  <a16:creationId xmlns:a16="http://schemas.microsoft.com/office/drawing/2014/main" id="{5356A7EF-4528-827C-90C1-154814F6D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376"/>
            <a:stretch/>
          </p:blipFill>
          <p:spPr bwMode="auto">
            <a:xfrm>
              <a:off x="5093505" y="2347950"/>
              <a:ext cx="1436332" cy="20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63FF7F6-CDB3-5F2A-DFF4-BA0430936F70}"/>
                </a:ext>
              </a:extLst>
            </p:cNvPr>
            <p:cNvSpPr/>
            <p:nvPr/>
          </p:nvSpPr>
          <p:spPr>
            <a:xfrm>
              <a:off x="3564919" y="2300101"/>
              <a:ext cx="351139" cy="4803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F4D11AA3-A33A-3E88-6B92-E1F3B11E4111}"/>
                </a:ext>
              </a:extLst>
            </p:cNvPr>
            <p:cNvSpPr/>
            <p:nvPr/>
          </p:nvSpPr>
          <p:spPr>
            <a:xfrm>
              <a:off x="5189770" y="2285658"/>
              <a:ext cx="351139" cy="48033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5AD63B5E-48B6-D755-501D-F126FBDAA50C}"/>
              </a:ext>
            </a:extLst>
          </p:cNvPr>
          <p:cNvSpPr/>
          <p:nvPr/>
        </p:nvSpPr>
        <p:spPr>
          <a:xfrm rot="20865759">
            <a:off x="2156856" y="2798946"/>
            <a:ext cx="993064" cy="3756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A70786B5-AE03-E5A4-6E8D-BBE7E58DB6FC}"/>
              </a:ext>
            </a:extLst>
          </p:cNvPr>
          <p:cNvCxnSpPr>
            <a:stCxn id="16" idx="4"/>
          </p:cNvCxnSpPr>
          <p:nvPr/>
        </p:nvCxnSpPr>
        <p:spPr>
          <a:xfrm rot="16200000" flipH="1">
            <a:off x="2994034" y="2869526"/>
            <a:ext cx="560479" cy="1162140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779D878-1C13-AD79-D2BF-16AF366322EC}"/>
              </a:ext>
            </a:extLst>
          </p:cNvPr>
          <p:cNvCxnSpPr>
            <a:cxnSpLocks/>
          </p:cNvCxnSpPr>
          <p:nvPr/>
        </p:nvCxnSpPr>
        <p:spPr>
          <a:xfrm flipV="1">
            <a:off x="11247120" y="4109263"/>
            <a:ext cx="0" cy="253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8E564E3-9720-5211-50C3-E8B9EC1FE7DE}"/>
              </a:ext>
            </a:extLst>
          </p:cNvPr>
          <p:cNvSpPr txBox="1"/>
          <p:nvPr/>
        </p:nvSpPr>
        <p:spPr>
          <a:xfrm>
            <a:off x="10481063" y="4301389"/>
            <a:ext cx="15321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Arial" panose="020B0604020202020204" pitchFamily="34" charset="0"/>
                <a:cs typeface="Arial" panose="020B0604020202020204" pitchFamily="34" charset="0"/>
              </a:rPr>
              <a:t>Pixel intensity</a:t>
            </a:r>
            <a:endParaRPr lang="ko-KR" alt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463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10185</TotalTime>
  <Words>2233</Words>
  <Application>Microsoft Office PowerPoint</Application>
  <PresentationFormat>와이드스크린</PresentationFormat>
  <Paragraphs>293</Paragraphs>
  <Slides>28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7" baseType="lpstr">
      <vt:lpstr>-apple-system</vt:lpstr>
      <vt:lpstr>Quicksand</vt:lpstr>
      <vt:lpstr>Söhne</vt:lpstr>
      <vt:lpstr>Gulim</vt:lpstr>
      <vt:lpstr>맑은 고딕</vt:lpstr>
      <vt:lpstr>Arial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강길</dc:creator>
  <cp:lastModifiedBy>박 강길</cp:lastModifiedBy>
  <cp:revision>205</cp:revision>
  <dcterms:created xsi:type="dcterms:W3CDTF">2022-05-29T11:58:54Z</dcterms:created>
  <dcterms:modified xsi:type="dcterms:W3CDTF">2023-04-05T01:56:27Z</dcterms:modified>
</cp:coreProperties>
</file>